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9"/>
  </p:notesMasterIdLst>
  <p:sldIdLst>
    <p:sldId id="256" r:id="rId2"/>
    <p:sldId id="257" r:id="rId3"/>
    <p:sldId id="261" r:id="rId4"/>
    <p:sldId id="265" r:id="rId5"/>
    <p:sldId id="266" r:id="rId6"/>
    <p:sldId id="268" r:id="rId7"/>
    <p:sldId id="264" r:id="rId8"/>
    <p:sldId id="258" r:id="rId9"/>
    <p:sldId id="259" r:id="rId10"/>
    <p:sldId id="267" r:id="rId11"/>
    <p:sldId id="262" r:id="rId12"/>
    <p:sldId id="269" r:id="rId13"/>
    <p:sldId id="260" r:id="rId14"/>
    <p:sldId id="270" r:id="rId15"/>
    <p:sldId id="263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94857-864E-42CE-BCF7-BCC628874385}" v="16" dt="2020-06-08T10:10:34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letta Katarzyńska" userId="S::vkatarzynska@sp28.edu.torun.pl::1109cb96-6824-47ef-b206-328903a1c9ad" providerId="AD" clId="Web-{68094857-864E-42CE-BCF7-BCC628874385}"/>
    <pc:docChg chg="modSld">
      <pc:chgData name="Violetta Katarzyńska" userId="S::vkatarzynska@sp28.edu.torun.pl::1109cb96-6824-47ef-b206-328903a1c9ad" providerId="AD" clId="Web-{68094857-864E-42CE-BCF7-BCC628874385}" dt="2020-06-08T10:10:34.188" v="13" actId="1076"/>
      <pc:docMkLst>
        <pc:docMk/>
      </pc:docMkLst>
      <pc:sldChg chg="addSp delSp modSp">
        <pc:chgData name="Violetta Katarzyńska" userId="S::vkatarzynska@sp28.edu.torun.pl::1109cb96-6824-47ef-b206-328903a1c9ad" providerId="AD" clId="Web-{68094857-864E-42CE-BCF7-BCC628874385}" dt="2020-06-08T10:10:34.188" v="13" actId="1076"/>
        <pc:sldMkLst>
          <pc:docMk/>
          <pc:sldMk cId="4059190604" sldId="272"/>
        </pc:sldMkLst>
        <pc:spChg chg="add del mod">
          <ac:chgData name="Violetta Katarzyńska" userId="S::vkatarzynska@sp28.edu.torun.pl::1109cb96-6824-47ef-b206-328903a1c9ad" providerId="AD" clId="Web-{68094857-864E-42CE-BCF7-BCC628874385}" dt="2020-06-08T10:08:23.513" v="1"/>
          <ac:spMkLst>
            <pc:docMk/>
            <pc:sldMk cId="4059190604" sldId="272"/>
            <ac:spMk id="4" creationId="{268A2FFA-C1EE-450E-AFC7-92755CAFC2A6}"/>
          </ac:spMkLst>
        </pc:spChg>
        <pc:spChg chg="add del mod">
          <ac:chgData name="Violetta Katarzyńska" userId="S::vkatarzynska@sp28.edu.torun.pl::1109cb96-6824-47ef-b206-328903a1c9ad" providerId="AD" clId="Web-{68094857-864E-42CE-BCF7-BCC628874385}" dt="2020-06-08T10:09:29.187" v="5"/>
          <ac:spMkLst>
            <pc:docMk/>
            <pc:sldMk cId="4059190604" sldId="272"/>
            <ac:spMk id="7" creationId="{F9DFA5C3-DA46-477E-B4F1-4DF8789BA043}"/>
          </ac:spMkLst>
        </pc:spChg>
        <pc:picChg chg="add del mod ord">
          <ac:chgData name="Violetta Katarzyńska" userId="S::vkatarzynska@sp28.edu.torun.pl::1109cb96-6824-47ef-b206-328903a1c9ad" providerId="AD" clId="Web-{68094857-864E-42CE-BCF7-BCC628874385}" dt="2020-06-08T10:09:26.171" v="4"/>
          <ac:picMkLst>
            <pc:docMk/>
            <pc:sldMk cId="4059190604" sldId="272"/>
            <ac:picMk id="5" creationId="{E4C4BAE3-DA0B-4312-AEA1-AF1B61B94EF0}"/>
          </ac:picMkLst>
        </pc:picChg>
        <pc:picChg chg="add mod modCrop">
          <ac:chgData name="Violetta Katarzyńska" userId="S::vkatarzynska@sp28.edu.torun.pl::1109cb96-6824-47ef-b206-328903a1c9ad" providerId="AD" clId="Web-{68094857-864E-42CE-BCF7-BCC628874385}" dt="2020-06-08T10:10:34.188" v="13" actId="1076"/>
          <ac:picMkLst>
            <pc:docMk/>
            <pc:sldMk cId="4059190604" sldId="272"/>
            <ac:picMk id="8" creationId="{C080CA19-4FB9-487E-A7A2-2963C9924BAE}"/>
          </ac:picMkLst>
        </pc:picChg>
        <pc:picChg chg="del">
          <ac:chgData name="Violetta Katarzyńska" userId="S::vkatarzynska@sp28.edu.torun.pl::1109cb96-6824-47ef-b206-328903a1c9ad" providerId="AD" clId="Web-{68094857-864E-42CE-BCF7-BCC628874385}" dt="2020-06-08T10:08:14.763" v="0"/>
          <ac:picMkLst>
            <pc:docMk/>
            <pc:sldMk cId="4059190604" sldId="272"/>
            <ac:picMk id="10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C362-38A1-46A0-977E-51C6A7CAC960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C1897-AD0F-4A08-9B98-F1C3E0907C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84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50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9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88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17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31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9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6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39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99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6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77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89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09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58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17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596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FE41-9EE6-40DB-9CD3-A563BA5615D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533A9D-6407-470D-AFC6-5E7CBB992A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1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ratujpszczole.pl/02-04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E91E17-015F-42FF-9CE7-098B093BC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068" y="2527008"/>
            <a:ext cx="7766936" cy="99116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l-PL"/>
              <a:t>Pszczoły i ich życie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685610-07D5-440C-9FB9-D0829E324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pl-PL" sz="1980" b="1" i="1">
                <a:solidFill>
                  <a:srgbClr val="FFFF00"/>
                </a:solidFill>
              </a:rPr>
              <a:t>Agnieszka Więcek </a:t>
            </a:r>
          </a:p>
          <a:p>
            <a:pPr algn="ctr"/>
            <a:r>
              <a:rPr lang="pl-PL" sz="1980" b="1" i="1">
                <a:solidFill>
                  <a:srgbClr val="FFFF00"/>
                </a:solidFill>
              </a:rPr>
              <a:t>Kacper Jaskulski</a:t>
            </a:r>
          </a:p>
        </p:txBody>
      </p:sp>
      <p:sp>
        <p:nvSpPr>
          <p:cNvPr id="4" name="Symbol zastępczy zawartości 2"/>
          <p:cNvSpPr>
            <a:spLocks noGrp="1"/>
          </p:cNvSpPr>
          <p:nvPr/>
        </p:nvSpPr>
        <p:spPr>
          <a:xfrm>
            <a:off x="6034874" y="3345248"/>
            <a:ext cx="122252" cy="167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/>
        </p:nvSpPr>
        <p:spPr>
          <a:xfrm>
            <a:off x="6187274" y="3497648"/>
            <a:ext cx="122252" cy="167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/>
        </p:nvSpPr>
        <p:spPr>
          <a:xfrm>
            <a:off x="6339674" y="3650048"/>
            <a:ext cx="122252" cy="167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31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467">
        <p:split orient="vert"/>
      </p:transition>
    </mc:Choice>
    <mc:Fallback>
      <p:transition spd="slow" advTm="5467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1" y="315859"/>
            <a:ext cx="8506875" cy="638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323576"/>
      </p:ext>
    </p:extLst>
  </p:cSld>
  <p:clrMapOvr>
    <a:masterClrMapping/>
  </p:clrMapOvr>
  <p:transition spd="slow" advTm="15945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2E8346-0E92-4432-A56C-7E80B566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pl-PL"/>
              <a:t>Użądlenia pszczoły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A90887-EBD4-49D3-B6E9-AD7A34CA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pl-PL"/>
              <a:t>Użądlenie przez pszczołę może być niebezpieczne dla zdrowia – wszystkie związki zawarte w jadzie owada mogą się rozprzestrzenić po organizmie, jeżeli dojdzie do niewłaściwego usunięcia żądła. Dlatego należy zachować spokój i ostrożność. Pszczoła po użądleniu umiera.</a:t>
            </a:r>
          </a:p>
          <a:p>
            <a:endParaRPr lang="pl-PL"/>
          </a:p>
        </p:txBody>
      </p:sp>
      <p:pic>
        <p:nvPicPr>
          <p:cNvPr id="5" name="Obraz 4" descr="Obraz zawierający zwierzę, owad, małe, ptak&#10;&#10;Opis wygenerowany automatycznie">
            <a:extLst>
              <a:ext uri="{FF2B5EF4-FFF2-40B4-BE49-F238E27FC236}">
                <a16:creationId xmlns:a16="http://schemas.microsoft.com/office/drawing/2014/main" id="{D308E473-97A3-49D3-B65E-486C60272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r="22286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0177553"/>
      </p:ext>
    </p:extLst>
  </p:cSld>
  <p:clrMapOvr>
    <a:masterClrMapping/>
  </p:clrMapOvr>
  <p:transition spd="slow" advTm="1539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690"/>
              <a:t>       Pszczoły niestety zazwyczaj karmi się cukrem aby miały co jeść na zimę i mogły ją przetrwać.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7" y="1766808"/>
            <a:ext cx="5251687" cy="461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95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880">
        <p:split orient="vert"/>
      </p:transition>
    </mc:Choice>
    <mc:Fallback>
      <p:transition spd="slow" advTm="1588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D4F447D-D8AD-4D20-9C3D-CDD18F92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/>
              <a:t>Co zagraża pszczołą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8FF865-53A6-4560-A3F1-F5F52D85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fontAlgn="base"/>
            <a:r>
              <a:rPr lang="pl-PL" b="1">
                <a:latin typeface="inherit"/>
              </a:rPr>
              <a:t>Przyczyny wymierania pszczół:</a:t>
            </a:r>
            <a:endParaRPr lang="pl-PL"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>
                <a:latin typeface="inherit"/>
              </a:rPr>
              <a:t>Okresowy brak pożywienia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>
                <a:latin typeface="inherit"/>
              </a:rPr>
              <a:t>Degradacja środowiska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err="1">
                <a:latin typeface="inherit"/>
              </a:rPr>
              <a:t>Warroza</a:t>
            </a:r>
            <a:endParaRPr lang="pl-PL"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Środki ochrony roślin </a:t>
            </a:r>
            <a:endParaRPr lang="pl-PL"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>
                <a:latin typeface="inherit"/>
              </a:rPr>
              <a:t>Genetycznie modyfikowane organizmy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>
                <a:latin typeface="inherit"/>
              </a:rPr>
              <a:t>Colony </a:t>
            </a:r>
            <a:r>
              <a:rPr lang="pl-PL" err="1">
                <a:latin typeface="inherit"/>
              </a:rPr>
              <a:t>Collapse</a:t>
            </a:r>
            <a:r>
              <a:rPr lang="pl-PL">
                <a:latin typeface="inherit"/>
              </a:rPr>
              <a:t> </a:t>
            </a:r>
            <a:r>
              <a:rPr lang="pl-PL" err="1">
                <a:latin typeface="inherit"/>
              </a:rPr>
              <a:t>Disorder</a:t>
            </a:r>
            <a:r>
              <a:rPr lang="pl-PL">
                <a:latin typeface="inherit"/>
              </a:rPr>
              <a:t> czyli gwałtowna zapaść kolonii</a:t>
            </a:r>
          </a:p>
          <a:p>
            <a:endParaRPr lang="pl-PL"/>
          </a:p>
        </p:txBody>
      </p:sp>
      <p:pic>
        <p:nvPicPr>
          <p:cNvPr id="5" name="Obraz 4" descr="Obraz zawierający zwierzę, owad, kwiat&#10;&#10;Opis wygenerowany automatycznie">
            <a:extLst>
              <a:ext uri="{FF2B5EF4-FFF2-40B4-BE49-F238E27FC236}">
                <a16:creationId xmlns:a16="http://schemas.microsoft.com/office/drawing/2014/main" id="{14D0D0D0-8AB4-4657-A9CC-80FDFEBFE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88" y="1186194"/>
            <a:ext cx="32194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34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598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2" y="588937"/>
            <a:ext cx="7883469" cy="59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21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5937">
        <p14:reveal/>
      </p:transition>
    </mc:Choice>
    <mc:Fallback>
      <p:transition spd="slow" advTm="1593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1230E-588F-4BE1-80C1-AE961802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Ciekawostki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C6B2EE-F73C-41C1-9462-B274EBA48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b="1">
                <a:solidFill>
                  <a:srgbClr val="333333"/>
                </a:solidFill>
                <a:latin typeface="&amp;quot"/>
              </a:rPr>
              <a:t>Robotnice to samice, ale nie rozmnażają się. Królowa zapewnia potomstwo. Trutnie, to osobniki płci męskiej, nie posiadają żądeł.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1">
                <a:solidFill>
                  <a:srgbClr val="333333"/>
                </a:solidFill>
                <a:latin typeface="&amp;quot"/>
              </a:rPr>
              <a:t>Pszczoły porozumiewają się za pomocą tańców i wydawania dźwięków.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1">
                <a:solidFill>
                  <a:srgbClr val="333333"/>
                </a:solidFill>
                <a:latin typeface="&amp;quot"/>
              </a:rPr>
              <a:t>Taniec pszczoły jest zależny od kąta padania światła słonecznego.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1">
                <a:solidFill>
                  <a:srgbClr val="333333"/>
                </a:solidFill>
                <a:latin typeface="&amp;quot"/>
              </a:rPr>
              <a:t>Podczas lotu pszczoła wykonuje 350-435 ruchów skrzydłami na sekundę, czyli 11 400 razy na minutę.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1">
                <a:solidFill>
                  <a:srgbClr val="333333"/>
                </a:solidFill>
                <a:latin typeface="&amp;quot"/>
              </a:rPr>
              <a:t>Przeciętny zasięg lotu pszczół wynosi 3 km, a maksymalny może wynieść 10 km i więcej.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1">
                <a:solidFill>
                  <a:srgbClr val="333333"/>
                </a:solidFill>
                <a:latin typeface="&amp;quot"/>
              </a:rPr>
              <a:t>Pszczoły muszą odwiedzić około 4 milionów kwiatów, aby zebrać nektar na 1 kg miodu.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1">
                <a:solidFill>
                  <a:srgbClr val="333333"/>
                </a:solidFill>
                <a:latin typeface="&amp;quot"/>
              </a:rPr>
              <a:t>Podczas jednego "kursu" po nektar pszczoła odwiedza 50-100 kwiatów.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1">
                <a:solidFill>
                  <a:srgbClr val="333333"/>
                </a:solidFill>
                <a:latin typeface="&amp;quot"/>
              </a:rPr>
              <a:t>Pszczoła to jedyny owad, którego wytwarzaną dla siebie żywność jada człowiek.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1">
                <a:solidFill>
                  <a:srgbClr val="333333"/>
                </a:solidFill>
                <a:latin typeface="&amp;quot"/>
              </a:rPr>
              <a:t>Pszczoły wytwarzają miód w ten sam sposób od 150 milionów lat.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75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349">
        <p:split orient="vert"/>
      </p:transition>
    </mc:Choice>
    <mc:Fallback>
      <p:transition spd="slow" advTm="15349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Pszczoła Kacpra J.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43" y="1298386"/>
            <a:ext cx="6814088" cy="501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81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494">
        <p:circle/>
      </p:transition>
    </mc:Choice>
    <mc:Fallback>
      <p:transition spd="slow" advTm="10494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Pszczoła Agnieszki W.</a:t>
            </a:r>
          </a:p>
        </p:txBody>
      </p:sp>
      <p:pic>
        <p:nvPicPr>
          <p:cNvPr id="8" name="Obraz 8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C080CA19-4FB9-487E-A7A2-2963C9924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0" t="33361" r="52320" b="33361"/>
          <a:stretch/>
        </p:blipFill>
        <p:spPr>
          <a:xfrm>
            <a:off x="5658928" y="616267"/>
            <a:ext cx="3366470" cy="58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0604"/>
      </p:ext>
    </p:extLst>
  </p:cSld>
  <p:clrMapOvr>
    <a:masterClrMapping/>
  </p:clrMapOvr>
  <p:transition spd="slow" advTm="11244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477C4D-0903-44AE-9B9A-20ED5808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pl-PL"/>
              <a:t>Ile lat żyją pszczoły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8E6A8D-2D74-4045-9CA8-5D9A77AB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pl-PL">
                <a:latin typeface="Inter var"/>
              </a:rPr>
              <a:t>Wiosenne i letnie pszczoły żyją przeciętnie 36 – 40 dni. Te z jesieni mogą żyć 6 – 9 miesięcy. Matka pszczela żyje o wiele dłużej, nawet 5 lat i więcej. Trutnie żyją ok. trzech miesięcy.</a:t>
            </a:r>
            <a:endParaRPr lang="pl-PL"/>
          </a:p>
        </p:txBody>
      </p:sp>
      <p:pic>
        <p:nvPicPr>
          <p:cNvPr id="5" name="Obraz 4" descr="Obraz zawierający trawa, zewnętrzne, dom, pole&#10;&#10;Opis wygenerowany automatycznie">
            <a:extLst>
              <a:ext uri="{FF2B5EF4-FFF2-40B4-BE49-F238E27FC236}">
                <a16:creationId xmlns:a16="http://schemas.microsoft.com/office/drawing/2014/main" id="{7F3D7440-C210-479E-876E-721644DA8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7" r="2427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186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5891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03A17-7C14-4440-A41C-1C832D17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/>
              <a:t>Jak odróżnić pszczołę od szerszenia i osy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FB47E2-B246-4875-8420-96B9281A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Pszczoła znacznie różnie się wyglądem.</a:t>
            </a:r>
          </a:p>
        </p:txBody>
      </p:sp>
      <p:pic>
        <p:nvPicPr>
          <p:cNvPr id="5" name="Obraz 4" descr="Obraz zawierający ptak&#10;&#10;Opis wygenerowany automatycznie">
            <a:extLst>
              <a:ext uri="{FF2B5EF4-FFF2-40B4-BE49-F238E27FC236}">
                <a16:creationId xmlns:a16="http://schemas.microsoft.com/office/drawing/2014/main" id="{3D81CDCA-316D-4187-80C4-3707242D1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07" y="701576"/>
            <a:ext cx="5680590" cy="60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01">
        <p:split orient="vert"/>
      </p:transition>
    </mc:Choice>
    <mc:Fallback>
      <p:transition spd="slow" advTm="15901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Rodzaje pszczół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437468"/>
            <a:ext cx="8635138" cy="386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5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6503">
        <p14:reveal/>
      </p:transition>
    </mc:Choice>
    <mc:Fallback>
      <p:transition spd="slow" advTm="1650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4" y="364211"/>
            <a:ext cx="8317423" cy="623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004478"/>
      </p:ext>
    </p:extLst>
  </p:cSld>
  <p:clrMapOvr>
    <a:masterClrMapping/>
  </p:clrMapOvr>
  <p:transition spd="slow" advTm="15824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9" y="542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04104"/>
      </p:ext>
    </p:extLst>
  </p:cSld>
  <p:clrMapOvr>
    <a:masterClrMapping/>
  </p:clrMapOvr>
  <p:transition spd="slow" advTm="15901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1511085" y="4470400"/>
            <a:ext cx="7762918" cy="512305"/>
          </a:xfrm>
        </p:spPr>
        <p:txBody>
          <a:bodyPr>
            <a:noAutofit/>
          </a:bodyPr>
          <a:lstStyle/>
          <a:p>
            <a:r>
              <a:rPr lang="pl-PL"/>
              <a:t>Pszczoły mieszkają w ulach</a:t>
            </a:r>
          </a:p>
          <a:p>
            <a:r>
              <a:rPr lang="pl-PL"/>
              <a:t>Pszczoły hodowlane mieszkają w ulach wybudowanych przez człowieka w naturalnym środowisku zazwyczaj budują własne ule zwane barciami wyglądają jak kokony.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1" y="387458"/>
            <a:ext cx="8942522" cy="364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46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06">
        <p:fade/>
      </p:transition>
    </mc:Choice>
    <mc:Fallback>
      <p:transition spd="med" advTm="1600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212950-F787-4CC3-9B05-0406A6F06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 algn="ctr"/>
            <a:r>
              <a:rPr lang="pl-PL" sz="1910">
                <a:solidFill>
                  <a:schemeClr val="tx2"/>
                </a:solidFill>
                <a:ea typeface="+mj-ea"/>
                <a:cs typeface="+mj-cs"/>
              </a:rPr>
              <a:t>  Po co w ulu jest królowa?</a:t>
            </a:r>
          </a:p>
          <a:p>
            <a:pPr algn="ctr"/>
            <a:r>
              <a:rPr lang="pl-PL" sz="1910">
                <a:solidFill>
                  <a:schemeClr val="tx2"/>
                </a:solidFill>
                <a:ea typeface="+mj-ea"/>
                <a:cs typeface="+mj-cs"/>
              </a:rPr>
              <a:t>  Królowa jest w ulu po to, żeby składała jaja oraz pilnowała porządku w ulu.</a:t>
            </a:r>
            <a:endParaRPr lang="pl-PL" sz="1910">
              <a:solidFill>
                <a:schemeClr val="tx2"/>
              </a:solidFill>
            </a:endParaRPr>
          </a:p>
        </p:txBody>
      </p:sp>
      <p:pic>
        <p:nvPicPr>
          <p:cNvPr id="5" name="Obraz 4" descr="Obraz zawierający obiekt, plaster miodu, talerz, stół&#10;&#10;Opis wygenerowany automatycznie">
            <a:extLst>
              <a:ext uri="{FF2B5EF4-FFF2-40B4-BE49-F238E27FC236}">
                <a16:creationId xmlns:a16="http://schemas.microsoft.com/office/drawing/2014/main" id="{545D203D-C5B4-45DC-8CB2-D28F932DB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90" y="2170399"/>
            <a:ext cx="4361886" cy="32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7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266">
        <p:circle/>
      </p:transition>
    </mc:Choice>
    <mc:Fallback>
      <p:transition spd="slow" advTm="16266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ABE74-D5A4-425F-B148-852BAB60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pl-PL"/>
              <a:t>Jak się zapyla kwiaty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906262-6384-43BD-A8B9-47CAC3D1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pl-PL">
                <a:latin typeface="RobotoLight"/>
              </a:rPr>
              <a:t>Pszczoła odwiedzając kwiat, zostaje obsypana </a:t>
            </a:r>
            <a:r>
              <a:rPr lang="pl-PL" b="1">
                <a:latin typeface="&amp;quot"/>
              </a:rPr>
              <a:t>pyłkiem</a:t>
            </a:r>
            <a:r>
              <a:rPr lang="pl-PL">
                <a:latin typeface="RobotoLight"/>
              </a:rPr>
              <a:t>. Następnie sczesuje go do koszyczków, zwilża wydzieliną gruczołów ślinowych i miodem lub nektarem. W ten sposób powstaje kulisty, zwarty twór zwany obnóżem. </a:t>
            </a:r>
          </a:p>
          <a:p>
            <a:endParaRPr lang="pl-PL"/>
          </a:p>
        </p:txBody>
      </p:sp>
      <p:pic>
        <p:nvPicPr>
          <p:cNvPr id="6" name="Obraz 5" descr="Obraz zawierający kwiat, roślina, żółty, stojące&#10;&#10;Opis wygenerowany automatycznie">
            <a:extLst>
              <a:ext uri="{FF2B5EF4-FFF2-40B4-BE49-F238E27FC236}">
                <a16:creationId xmlns:a16="http://schemas.microsoft.com/office/drawing/2014/main" id="{313B4F8A-8A75-4C6C-AC62-67ACC14E0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r="187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41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697">
        <p:circle/>
      </p:transition>
    </mc:Choice>
    <mc:Fallback>
      <p:transition spd="slow" advTm="15697">
        <p:circl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Faseta</vt:lpstr>
      <vt:lpstr>Pszczoły i ich życie</vt:lpstr>
      <vt:lpstr>Ile lat żyją pszczoły</vt:lpstr>
      <vt:lpstr>Jak odróżnić pszczołę od szerszenia i osy</vt:lpstr>
      <vt:lpstr>Rodzaje pszczół </vt:lpstr>
      <vt:lpstr>PowerPoint Presentation</vt:lpstr>
      <vt:lpstr>PowerPoint Presentation</vt:lpstr>
      <vt:lpstr>PowerPoint Presentation</vt:lpstr>
      <vt:lpstr>PowerPoint Presentation</vt:lpstr>
      <vt:lpstr>Jak się zapyla kwiaty</vt:lpstr>
      <vt:lpstr>PowerPoint Presentation</vt:lpstr>
      <vt:lpstr>Użądlenia pszczoły </vt:lpstr>
      <vt:lpstr>       Pszczoły niestety zazwyczaj karmi się cukrem aby miały co jeść na zimę i mogły ją przetrwać.</vt:lpstr>
      <vt:lpstr>Co zagraża pszczołą </vt:lpstr>
      <vt:lpstr>PowerPoint Presentation</vt:lpstr>
      <vt:lpstr>Ciekawostki</vt:lpstr>
      <vt:lpstr>Pszczoła Kacpra J.</vt:lpstr>
      <vt:lpstr>Pszczoła Agnieszki 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Pszczoły i ich życie</dc:title>
  <dc:creator>Katarzyna Więcek</dc:creator>
  <cp:revision>1</cp:revision>
  <dcterms:created xsi:type="dcterms:W3CDTF">2020-05-18T08:52:59Z</dcterms:created>
  <dcterms:modified xsi:type="dcterms:W3CDTF">2020-06-08T10:10:39Z</dcterms:modified>
</cp:coreProperties>
</file>