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741A-4672-4BC3-8F13-74D2157D6DF6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D22-B973-498B-B712-B6E589FC3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0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741A-4672-4BC3-8F13-74D2157D6DF6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6D22-B973-498B-B712-B6E589FC3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0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pl" smtClean="0"/>
              <a:t>Pszczoły i ich znaczenie w życiu człowieka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smtClean="0"/>
              <a:t>W</a:t>
            </a:r>
            <a:r>
              <a:rPr lang="pl" smtClean="0"/>
              <a:t>łaściwości miodu gryczanego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Miód gryczany - z czego powstaje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Właściwości lecznicze miodu gryczanego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3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Odtruwa, usuwa ołów i pierwiastki promieniotwórcze z surowicy krwi </a:t>
            </a:r>
            <a:br>
              <a:rPr lang="pl-PL" smtClean="0"/>
            </a:br>
            <a:r>
              <a:rPr lang="pl-PL" smtClean="0"/>
              <a:t>i działa antynowotworowo.</a:t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Miód gryczany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4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Moja pszczoła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8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600" smtClean="0"/>
              <a:t>Dziękuję za uwagę!!!</a:t>
            </a:r>
            <a:endParaRPr lang="pl-PL" sz="66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7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Budowa pszczoły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8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Rodzina pszczela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Ciekawostki o pszczołach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Dlaczego pszczoły są tak ważne?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all" smtClean="0"/>
              <a:t>Znaczenie pszczół w środowisku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all" smtClean="0"/>
              <a:t>Zagrożenia – co grozi pszczołom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pl-PL" smtClean="0"/>
              <a:t>P</a:t>
            </a:r>
            <a:r>
              <a:rPr lang="pl" smtClean="0"/>
              <a:t>szczoły są pożyteczne</a:t>
            </a:r>
            <a:endParaRPr lang="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Niestandardowy</PresentationFormat>
  <Paragraphs>15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Pszczoły i ich znaczenie w życiu człowieka</vt:lpstr>
      <vt:lpstr>Budowa pszczoły</vt:lpstr>
      <vt:lpstr>Rodzina pszczela</vt:lpstr>
      <vt:lpstr>Prezentacja programu PowerPoint</vt:lpstr>
      <vt:lpstr>Ciekawostki o pszczołach</vt:lpstr>
      <vt:lpstr>Dlaczego pszczoły są tak ważne?</vt:lpstr>
      <vt:lpstr>Znaczenie pszczół w środowisku</vt:lpstr>
      <vt:lpstr>Zagrożenia – co grozi pszczołom</vt:lpstr>
      <vt:lpstr>Pszczoły są pożyteczne</vt:lpstr>
      <vt:lpstr>Prezentacja programu PowerPoint</vt:lpstr>
      <vt:lpstr>Właściwości miodu gryczanego</vt:lpstr>
      <vt:lpstr>Miód gryczany - z czego powstaje</vt:lpstr>
      <vt:lpstr>Prezentacja programu PowerPoint</vt:lpstr>
      <vt:lpstr>Właściwości lecznicze miodu gryczanego</vt:lpstr>
      <vt:lpstr>Odtruwa, usuwa ołów i pierwiastki promieniotwórcze z surowicy krwi  i działa antynowotworowo. </vt:lpstr>
      <vt:lpstr>Miód gryczany</vt:lpstr>
      <vt:lpstr>Moja pszczoła</vt:lpstr>
      <vt:lpstr>Dziękuję za uwagę!!!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Pszczoły i ich znaczenie w życiu człowieka</dc:title>
  <dc:creator>Uczeń</dc:creator>
  <cp:lastModifiedBy>Uczeń</cp:lastModifiedBy>
  <cp:revision>1</cp:revision>
  <dcterms:created xsi:type="dcterms:W3CDTF">2020-06-03T18:54:14Z</dcterms:created>
  <dcterms:modified xsi:type="dcterms:W3CDTF">2020-06-03T18:54:14Z</dcterms:modified>
</cp:coreProperties>
</file>