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C80415-FC55-459F-9CDE-CBF086006F59}" v="1365" dt="2021-02-26T11:18:21.5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a Sarnowska" userId="S::msarnowska@sp28.edu.torun.pl::328aa989-76ee-4b5d-b2ba-342590d8fd4a" providerId="AD" clId="Web-{D0C80415-FC55-459F-9CDE-CBF086006F59}"/>
    <pc:docChg chg="addSld modSld sldOrd addMainMaster delMainMaster">
      <pc:chgData name="Maja Sarnowska" userId="S::msarnowska@sp28.edu.torun.pl::328aa989-76ee-4b5d-b2ba-342590d8fd4a" providerId="AD" clId="Web-{D0C80415-FC55-459F-9CDE-CBF086006F59}" dt="2021-02-26T11:18:15.915" v="826" actId="20577"/>
      <pc:docMkLst>
        <pc:docMk/>
      </pc:docMkLst>
      <pc:sldChg chg="addSp delSp modSp mod modTransition setBg modClrScheme addAnim delAnim modAnim setClrOvrMap chgLayout">
        <pc:chgData name="Maja Sarnowska" userId="S::msarnowska@sp28.edu.torun.pl::328aa989-76ee-4b5d-b2ba-342590d8fd4a" providerId="AD" clId="Web-{D0C80415-FC55-459F-9CDE-CBF086006F59}" dt="2021-02-26T09:46:29.267" v="395"/>
        <pc:sldMkLst>
          <pc:docMk/>
          <pc:sldMk cId="109857222" sldId="256"/>
        </pc:sldMkLst>
        <pc:spChg chg="mod ord">
          <ac:chgData name="Maja Sarnowska" userId="S::msarnowska@sp28.edu.torun.pl::328aa989-76ee-4b5d-b2ba-342590d8fd4a" providerId="AD" clId="Web-{D0C80415-FC55-459F-9CDE-CBF086006F59}" dt="2021-02-26T09:23:18.207" v="120" actId="20577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Maja Sarnowska" userId="S::msarnowska@sp28.edu.torun.pl::328aa989-76ee-4b5d-b2ba-342590d8fd4a" providerId="AD" clId="Web-{D0C80415-FC55-459F-9CDE-CBF086006F59}" dt="2021-02-26T09:03:48.825" v="19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12:17.585" v="89"/>
          <ac:spMkLst>
            <pc:docMk/>
            <pc:sldMk cId="109857222" sldId="256"/>
            <ac:spMk id="9" creationId="{6CCA5F87-1D1E-45CB-8D83-FC7EEFAD9935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12:17.585" v="89"/>
          <ac:spMkLst>
            <pc:docMk/>
            <pc:sldMk cId="109857222" sldId="256"/>
            <ac:spMk id="11" creationId="{7CCFC2C6-6238-4A2F-93DE-2ADF74AF635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12:17.585" v="89"/>
          <ac:spMkLst>
            <pc:docMk/>
            <pc:sldMk cId="109857222" sldId="256"/>
            <ac:spMk id="13" creationId="{AF2F604E-43BE-4DC3-B983-E071523364F8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12:17.585" v="89"/>
          <ac:spMkLst>
            <pc:docMk/>
            <pc:sldMk cId="109857222" sldId="256"/>
            <ac:spMk id="15" creationId="{08C9B587-E65E-4B52-B37C-ABEBB6E87928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12:08.897" v="86"/>
          <ac:spMkLst>
            <pc:docMk/>
            <pc:sldMk cId="109857222" sldId="256"/>
            <ac:spMk id="17" creationId="{1E644DE9-8D09-43E2-BA69-F57482CFC93A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12:08.897" v="86"/>
          <ac:spMkLst>
            <pc:docMk/>
            <pc:sldMk cId="109857222" sldId="256"/>
            <ac:spMk id="18" creationId="{6C23C919-B32E-40FF-B3D8-631316E84E3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11:44.053" v="84"/>
          <ac:spMkLst>
            <pc:docMk/>
            <pc:sldMk cId="109857222" sldId="256"/>
            <ac:spMk id="20" creationId="{33E93247-6229-44AB-A550-739E971E690B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12:17.523" v="88"/>
          <ac:spMkLst>
            <pc:docMk/>
            <pc:sldMk cId="109857222" sldId="256"/>
            <ac:spMk id="21" creationId="{9B45BA4C-9B54-4496-821F-9E0985CA984D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1:49.768" v="112"/>
          <ac:spMkLst>
            <pc:docMk/>
            <pc:sldMk cId="109857222" sldId="256"/>
            <ac:spMk id="23" creationId="{2644B391-9BFE-445C-A9EC-F544BB85FBC7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1:49.768" v="112"/>
          <ac:spMkLst>
            <pc:docMk/>
            <pc:sldMk cId="109857222" sldId="256"/>
            <ac:spMk id="25" creationId="{80F26E69-87D9-4655-AE7B-280A87AA3CAD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30" creationId="{0E7CA313-2F4B-4574-8399-12EF6A1BF292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32" creationId="{2644B391-9BFE-445C-A9EC-F544BB85FBC7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34" creationId="{80F26E69-87D9-4655-AE7B-280A87AA3CAD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36" creationId="{EA164D6B-6878-4B9F-A2D0-985D39B17B4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37" creationId="{2A175829-70EA-4A6D-978C-4D0923059C3D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38" creationId="{EE5D2B4A-3399-4CCF-A171-7F8B1BF5459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347" v="115"/>
          <ac:spMkLst>
            <pc:docMk/>
            <pc:sldMk cId="109857222" sldId="256"/>
            <ac:spMk id="39" creationId="{EA164D6B-6878-4B9F-A2D0-985D39B17B4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40" creationId="{A894967F-D57B-433D-9A92-5C82B10CFD78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347" v="115"/>
          <ac:spMkLst>
            <pc:docMk/>
            <pc:sldMk cId="109857222" sldId="256"/>
            <ac:spMk id="41" creationId="{4413CD7F-736E-4AF7-AB2B-473CAA9E1D09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42" creationId="{41828A56-78F8-49CB-B2C3-4C7C093B875A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347" v="115"/>
          <ac:spMkLst>
            <pc:docMk/>
            <pc:sldMk cId="109857222" sldId="256"/>
            <ac:spMk id="43" creationId="{11263F21-FD5C-49D9-B5D3-5B94A4C99871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44" creationId="{BB57D892-A065-4003-93F3-65AB1A24837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347" v="115"/>
          <ac:spMkLst>
            <pc:docMk/>
            <pc:sldMk cId="109857222" sldId="256"/>
            <ac:spMk id="45" creationId="{175FEE01-7E1C-48BD-8FD4-2790F781FC01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46" creationId="{985AAE23-FCB6-4663-907C-0110B0FDC58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347" v="115"/>
          <ac:spMkLst>
            <pc:docMk/>
            <pc:sldMk cId="109857222" sldId="256"/>
            <ac:spMk id="47" creationId="{C0598E82-FBBE-4514-AC7D-75D1347F86A1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48" creationId="{BEA1DA1C-6CE0-4AE4-918F-CC0E685C5F0F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347" v="115"/>
          <ac:spMkLst>
            <pc:docMk/>
            <pc:sldMk cId="109857222" sldId="256"/>
            <ac:spMk id="49" creationId="{5D36EA07-E1C7-4DE1-B196-FBCA4D1A0ED7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347" v="115"/>
          <ac:spMkLst>
            <pc:docMk/>
            <pc:sldMk cId="109857222" sldId="256"/>
            <ac:spMk id="51" creationId="{FFC17599-20C8-4B64-8853-7E2891FC793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2:48.347" v="115"/>
          <ac:spMkLst>
            <pc:docMk/>
            <pc:sldMk cId="109857222" sldId="256"/>
            <ac:spMk id="53" creationId="{12B342F4-B533-4771-B828-654C361581E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55" creationId="{9C67C3D3-B919-4C65-907E-45C21C631E42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2:48.425" v="116"/>
          <ac:spMkLst>
            <pc:docMk/>
            <pc:sldMk cId="109857222" sldId="256"/>
            <ac:spMk id="57" creationId="{9BCBF7BE-192C-47B7-816B-8213C256E8AB}"/>
          </ac:spMkLst>
        </pc:spChg>
        <pc:grpChg chg="add del">
          <ac:chgData name="Maja Sarnowska" userId="S::msarnowska@sp28.edu.torun.pl::328aa989-76ee-4b5d-b2ba-342590d8fd4a" providerId="AD" clId="Web-{D0C80415-FC55-459F-9CDE-CBF086006F59}" dt="2021-02-26T09:12:08.897" v="86"/>
          <ac:grpSpMkLst>
            <pc:docMk/>
            <pc:sldMk cId="109857222" sldId="256"/>
            <ac:grpSpMk id="19" creationId="{5EDAD761-2CF4-463A-AD87-1D4E8549D7A5}"/>
          </ac:grpSpMkLst>
        </pc:grpChg>
        <pc:picChg chg="add del mod ord">
          <ac:chgData name="Maja Sarnowska" userId="S::msarnowska@sp28.edu.torun.pl::328aa989-76ee-4b5d-b2ba-342590d8fd4a" providerId="AD" clId="Web-{D0C80415-FC55-459F-9CDE-CBF086006F59}" dt="2021-02-26T09:22:06.346" v="113"/>
          <ac:picMkLst>
            <pc:docMk/>
            <pc:sldMk cId="109857222" sldId="256"/>
            <ac:picMk id="4" creationId="{39AEEC35-492D-443E-8D98-DB056D9880C9}"/>
          </ac:picMkLst>
        </pc:picChg>
        <pc:picChg chg="add del mod">
          <ac:chgData name="Maja Sarnowska" userId="S::msarnowska@sp28.edu.torun.pl::328aa989-76ee-4b5d-b2ba-342590d8fd4a" providerId="AD" clId="Web-{D0C80415-FC55-459F-9CDE-CBF086006F59}" dt="2021-02-26T09:16:06.308" v="105"/>
          <ac:picMkLst>
            <pc:docMk/>
            <pc:sldMk cId="109857222" sldId="256"/>
            <ac:picMk id="5" creationId="{8BEA92C1-C551-4A39-A4B0-1C0055968926}"/>
          </ac:picMkLst>
        </pc:picChg>
        <pc:picChg chg="add del mod">
          <ac:chgData name="Maja Sarnowska" userId="S::msarnowska@sp28.edu.torun.pl::328aa989-76ee-4b5d-b2ba-342590d8fd4a" providerId="AD" clId="Web-{D0C80415-FC55-459F-9CDE-CBF086006F59}" dt="2021-02-26T09:21:09.064" v="110"/>
          <ac:picMkLst>
            <pc:docMk/>
            <pc:sldMk cId="109857222" sldId="256"/>
            <ac:picMk id="6" creationId="{783E4D32-82DA-4E0D-AF67-0FB4D7380879}"/>
          </ac:picMkLst>
        </pc:picChg>
        <pc:picChg chg="add mod ord">
          <ac:chgData name="Maja Sarnowska" userId="S::msarnowska@sp28.edu.torun.pl::328aa989-76ee-4b5d-b2ba-342590d8fd4a" providerId="AD" clId="Web-{D0C80415-FC55-459F-9CDE-CBF086006F59}" dt="2021-02-26T09:24:29.708" v="140" actId="1076"/>
          <ac:picMkLst>
            <pc:docMk/>
            <pc:sldMk cId="109857222" sldId="256"/>
            <ac:picMk id="7" creationId="{E707EFE6-8ADE-48C2-A2A5-2DC1AD9B858B}"/>
          </ac:picMkLst>
        </pc:picChg>
        <pc:cxnChg chg="add del">
          <ac:chgData name="Maja Sarnowska" userId="S::msarnowska@sp28.edu.torun.pl::328aa989-76ee-4b5d-b2ba-342590d8fd4a" providerId="AD" clId="Web-{D0C80415-FC55-459F-9CDE-CBF086006F59}" dt="2021-02-26T09:11:44.053" v="84"/>
          <ac:cxnSpMkLst>
            <pc:docMk/>
            <pc:sldMk cId="109857222" sldId="256"/>
            <ac:cxnSpMk id="22" creationId="{EE2E603F-4A95-4FE8-BB06-211DFD75DBEF}"/>
          </ac:cxnSpMkLst>
        </pc:cxnChg>
        <pc:cxnChg chg="add del">
          <ac:chgData name="Maja Sarnowska" userId="S::msarnowska@sp28.edu.torun.pl::328aa989-76ee-4b5d-b2ba-342590d8fd4a" providerId="AD" clId="Web-{D0C80415-FC55-459F-9CDE-CBF086006F59}" dt="2021-02-26T09:11:44.053" v="84"/>
          <ac:cxnSpMkLst>
            <pc:docMk/>
            <pc:sldMk cId="109857222" sldId="256"/>
            <ac:cxnSpMk id="24" creationId="{2CF06E40-3ECB-4820-95B5-8A70B07D4B47}"/>
          </ac:cxnSpMkLst>
        </pc:cxnChg>
      </pc:sldChg>
      <pc:sldChg chg="addSp delSp modSp new mod modTransition setBg addAnim modAnim">
        <pc:chgData name="Maja Sarnowska" userId="S::msarnowska@sp28.edu.torun.pl::328aa989-76ee-4b5d-b2ba-342590d8fd4a" providerId="AD" clId="Web-{D0C80415-FC55-459F-9CDE-CBF086006F59}" dt="2021-02-26T11:14:13.677" v="775" actId="20577"/>
        <pc:sldMkLst>
          <pc:docMk/>
          <pc:sldMk cId="3835649258" sldId="257"/>
        </pc:sldMkLst>
        <pc:spChg chg="mod">
          <ac:chgData name="Maja Sarnowska" userId="S::msarnowska@sp28.edu.torun.pl::328aa989-76ee-4b5d-b2ba-342590d8fd4a" providerId="AD" clId="Web-{D0C80415-FC55-459F-9CDE-CBF086006F59}" dt="2021-02-26T09:28:56.401" v="188" actId="20577"/>
          <ac:spMkLst>
            <pc:docMk/>
            <pc:sldMk cId="3835649258" sldId="257"/>
            <ac:spMk id="2" creationId="{71CE73AD-EED1-4BF4-83A0-0BE473103ADB}"/>
          </ac:spMkLst>
        </pc:spChg>
        <pc:spChg chg="mod">
          <ac:chgData name="Maja Sarnowska" userId="S::msarnowska@sp28.edu.torun.pl::328aa989-76ee-4b5d-b2ba-342590d8fd4a" providerId="AD" clId="Web-{D0C80415-FC55-459F-9CDE-CBF086006F59}" dt="2021-02-26T11:14:13.677" v="775" actId="20577"/>
          <ac:spMkLst>
            <pc:docMk/>
            <pc:sldMk cId="3835649258" sldId="257"/>
            <ac:spMk id="3" creationId="{399FF931-8E84-4942-B325-C3BFCE966BCF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5:04.459" v="148"/>
          <ac:spMkLst>
            <pc:docMk/>
            <pc:sldMk cId="3835649258" sldId="257"/>
            <ac:spMk id="5" creationId="{72526924-84D3-45FB-A5FE-62D8FCBF53B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5:04.459" v="148"/>
          <ac:spMkLst>
            <pc:docMk/>
            <pc:sldMk cId="3835649258" sldId="257"/>
            <ac:spMk id="6" creationId="{5C2A6256-1DD0-4E4B-A8B3-9A711B4DBE0C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5:04.459" v="148"/>
          <ac:spMkLst>
            <pc:docMk/>
            <pc:sldMk cId="3835649258" sldId="257"/>
            <ac:spMk id="7" creationId="{41760540-185E-4652-BFD2-9B362EF3BC9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5:04.459" v="147"/>
          <ac:spMkLst>
            <pc:docMk/>
            <pc:sldMk cId="3835649258" sldId="257"/>
            <ac:spMk id="8" creationId="{099405E2-1A96-4DBA-A9DC-4C2A1B421CA9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5:04.459" v="148"/>
          <ac:spMkLst>
            <pc:docMk/>
            <pc:sldMk cId="3835649258" sldId="257"/>
            <ac:spMk id="9" creationId="{729789F4-85C1-41A0-83EB-992E22210CB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5:04.459" v="147"/>
          <ac:spMkLst>
            <pc:docMk/>
            <pc:sldMk cId="3835649258" sldId="257"/>
            <ac:spMk id="10" creationId="{6186DD79-F4CA-4DD7-9C78-AC180665FA3C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25:04.459" v="148"/>
          <ac:spMkLst>
            <pc:docMk/>
            <pc:sldMk cId="3835649258" sldId="257"/>
            <ac:spMk id="11" creationId="{9D9D367D-6DD2-4A7C-8918-0DCAC297559A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5:04.459" v="147"/>
          <ac:spMkLst>
            <pc:docMk/>
            <pc:sldMk cId="3835649258" sldId="257"/>
            <ac:spMk id="12" creationId="{BCF4857D-F003-4CA1-82AB-00900B1008BA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5:04.459" v="147"/>
          <ac:spMkLst>
            <pc:docMk/>
            <pc:sldMk cId="3835649258" sldId="257"/>
            <ac:spMk id="14" creationId="{79855050-A75B-4DD0-9B56-8B1C7722D884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5:04.459" v="147"/>
          <ac:spMkLst>
            <pc:docMk/>
            <pc:sldMk cId="3835649258" sldId="257"/>
            <ac:spMk id="16" creationId="{5E6738EB-6FF0-4AF9-8462-57F4494B88B2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5:04.459" v="147"/>
          <ac:spMkLst>
            <pc:docMk/>
            <pc:sldMk cId="3835649258" sldId="257"/>
            <ac:spMk id="18" creationId="{DB791336-FCAA-4174-9303-B3F37486111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5:04.459" v="147"/>
          <ac:spMkLst>
            <pc:docMk/>
            <pc:sldMk cId="3835649258" sldId="257"/>
            <ac:spMk id="20" creationId="{CA212158-300D-44D0-9CCE-472C3F669EE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25:04.459" v="147"/>
          <ac:spMkLst>
            <pc:docMk/>
            <pc:sldMk cId="3835649258" sldId="257"/>
            <ac:spMk id="22" creationId="{988521F4-D44A-42C5-9BDB-5CA25554098B}"/>
          </ac:spMkLst>
        </pc:spChg>
        <pc:picChg chg="add del mod">
          <ac:chgData name="Maja Sarnowska" userId="S::msarnowska@sp28.edu.torun.pl::328aa989-76ee-4b5d-b2ba-342590d8fd4a" providerId="AD" clId="Web-{D0C80415-FC55-459F-9CDE-CBF086006F59}" dt="2021-02-26T09:38:26.456" v="265"/>
          <ac:picMkLst>
            <pc:docMk/>
            <pc:sldMk cId="3835649258" sldId="257"/>
            <ac:picMk id="4" creationId="{0310ECCA-74F6-4108-B204-966E5DE9560B}"/>
          </ac:picMkLst>
        </pc:picChg>
        <pc:picChg chg="add del mod">
          <ac:chgData name="Maja Sarnowska" userId="S::msarnowska@sp28.edu.torun.pl::328aa989-76ee-4b5d-b2ba-342590d8fd4a" providerId="AD" clId="Web-{D0C80415-FC55-459F-9CDE-CBF086006F59}" dt="2021-02-26T09:38:27.916" v="266"/>
          <ac:picMkLst>
            <pc:docMk/>
            <pc:sldMk cId="3835649258" sldId="257"/>
            <ac:picMk id="13" creationId="{9CAF7CF0-328F-484D-8613-708C438A49EE}"/>
          </ac:picMkLst>
        </pc:picChg>
        <pc:picChg chg="add del mod">
          <ac:chgData name="Maja Sarnowska" userId="S::msarnowska@sp28.edu.torun.pl::328aa989-76ee-4b5d-b2ba-342590d8fd4a" providerId="AD" clId="Web-{D0C80415-FC55-459F-9CDE-CBF086006F59}" dt="2021-02-26T09:38:20.934" v="261"/>
          <ac:picMkLst>
            <pc:docMk/>
            <pc:sldMk cId="3835649258" sldId="257"/>
            <ac:picMk id="15" creationId="{8441B5A1-DAD9-4BC3-859D-F253D0D0E329}"/>
          </ac:picMkLst>
        </pc:picChg>
        <pc:picChg chg="add del mod">
          <ac:chgData name="Maja Sarnowska" userId="S::msarnowska@sp28.edu.torun.pl::328aa989-76ee-4b5d-b2ba-342590d8fd4a" providerId="AD" clId="Web-{D0C80415-FC55-459F-9CDE-CBF086006F59}" dt="2021-02-26T09:38:18.158" v="260"/>
          <ac:picMkLst>
            <pc:docMk/>
            <pc:sldMk cId="3835649258" sldId="257"/>
            <ac:picMk id="17" creationId="{0F66767B-D2A3-47D0-8356-879ED0D690B3}"/>
          </ac:picMkLst>
        </pc:picChg>
        <pc:picChg chg="add mod">
          <ac:chgData name="Maja Sarnowska" userId="S::msarnowska@sp28.edu.torun.pl::328aa989-76ee-4b5d-b2ba-342590d8fd4a" providerId="AD" clId="Web-{D0C80415-FC55-459F-9CDE-CBF086006F59}" dt="2021-02-26T09:39:03.725" v="276" actId="1076"/>
          <ac:picMkLst>
            <pc:docMk/>
            <pc:sldMk cId="3835649258" sldId="257"/>
            <ac:picMk id="19" creationId="{1503E0B3-6900-4D85-A084-9C0523B46B34}"/>
          </ac:picMkLst>
        </pc:picChg>
      </pc:sldChg>
      <pc:sldChg chg="addSp delSp modSp new mod modTransition setBg addAnim delAnim modAnim">
        <pc:chgData name="Maja Sarnowska" userId="S::msarnowska@sp28.edu.torun.pl::328aa989-76ee-4b5d-b2ba-342590d8fd4a" providerId="AD" clId="Web-{D0C80415-FC55-459F-9CDE-CBF086006F59}" dt="2021-02-26T11:15:01.709" v="785" actId="20577"/>
        <pc:sldMkLst>
          <pc:docMk/>
          <pc:sldMk cId="4163675425" sldId="258"/>
        </pc:sldMkLst>
        <pc:spChg chg="mod ord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2" creationId="{2ABC32F5-700E-47AB-9A31-BA9BC9C6341E}"/>
          </ac:spMkLst>
        </pc:spChg>
        <pc:spChg chg="del mod">
          <ac:chgData name="Maja Sarnowska" userId="S::msarnowska@sp28.edu.torun.pl::328aa989-76ee-4b5d-b2ba-342590d8fd4a" providerId="AD" clId="Web-{D0C80415-FC55-459F-9CDE-CBF086006F59}" dt="2021-02-26T09:44:59.390" v="368"/>
          <ac:spMkLst>
            <pc:docMk/>
            <pc:sldMk cId="4163675425" sldId="258"/>
            <ac:spMk id="3" creationId="{F92BA98D-5A09-49F0-877D-956BF065E3E0}"/>
          </ac:spMkLst>
        </pc:spChg>
        <pc:spChg chg="add mod">
          <ac:chgData name="Maja Sarnowska" userId="S::msarnowska@sp28.edu.torun.pl::328aa989-76ee-4b5d-b2ba-342590d8fd4a" providerId="AD" clId="Web-{D0C80415-FC55-459F-9CDE-CBF086006F59}" dt="2021-02-26T11:15:01.709" v="785" actId="20577"/>
          <ac:spMkLst>
            <pc:docMk/>
            <pc:sldMk cId="4163675425" sldId="258"/>
            <ac:spMk id="6" creationId="{F02B519B-5C30-4EAF-82B7-4F5148B401F7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31" v="372"/>
          <ac:spMkLst>
            <pc:docMk/>
            <pc:sldMk cId="4163675425" sldId="258"/>
            <ac:spMk id="8" creationId="{099405E2-1A96-4DBA-A9DC-4C2A1B421CA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31" v="372"/>
          <ac:spMkLst>
            <pc:docMk/>
            <pc:sldMk cId="4163675425" sldId="258"/>
            <ac:spMk id="10" creationId="{6186DD79-F4CA-4DD7-9C78-AC180665FA3C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31" v="372"/>
          <ac:spMkLst>
            <pc:docMk/>
            <pc:sldMk cId="4163675425" sldId="258"/>
            <ac:spMk id="12" creationId="{BCF4857D-F003-4CA1-82AB-00900B1008BA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31" v="372"/>
          <ac:spMkLst>
            <pc:docMk/>
            <pc:sldMk cId="4163675425" sldId="258"/>
            <ac:spMk id="14" creationId="{79855050-A75B-4DD0-9B56-8B1C7722D884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31" v="372"/>
          <ac:spMkLst>
            <pc:docMk/>
            <pc:sldMk cId="4163675425" sldId="258"/>
            <ac:spMk id="16" creationId="{5E6738EB-6FF0-4AF9-8462-57F4494B88B2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31" v="372"/>
          <ac:spMkLst>
            <pc:docMk/>
            <pc:sldMk cId="4163675425" sldId="258"/>
            <ac:spMk id="18" creationId="{DB791336-FCAA-4174-9303-B3F37486111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31" v="372"/>
          <ac:spMkLst>
            <pc:docMk/>
            <pc:sldMk cId="4163675425" sldId="258"/>
            <ac:spMk id="20" creationId="{CA212158-300D-44D0-9CCE-472C3F669EE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31" v="372"/>
          <ac:spMkLst>
            <pc:docMk/>
            <pc:sldMk cId="4163675425" sldId="258"/>
            <ac:spMk id="22" creationId="{988521F4-D44A-42C5-9BDB-5CA25554098B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24" creationId="{1ED69555-EE48-4B19-812B-4E1068DBF97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25" creationId="{57AEB73D-F521-4B19-820F-12DB6BCC840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26" creationId="{6B72EEBA-3A5D-41CE-8465-A45A0F65674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27" creationId="{1ED69555-EE48-4B19-812B-4E1068DBF97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28" creationId="{EA164D6B-6878-4B9F-A2D0-985D39B17B4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29" creationId="{57AEB73D-F521-4B19-820F-12DB6BCC840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30" creationId="{4413CD7F-736E-4AF7-AB2B-473CAA9E1D0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31" creationId="{6B72EEBA-3A5D-41CE-8465-A45A0F65674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32" creationId="{11263F21-FD5C-49D9-B5D3-5B94A4C9987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33" creationId="{EA164D6B-6878-4B9F-A2D0-985D39B17B4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34" creationId="{175FEE01-7E1C-48BD-8FD4-2790F781FC0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35" creationId="{362F176A-9349-4CD7-8042-59C0200C8CE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36" creationId="{C0598E82-FBBE-4514-AC7D-75D1347F86A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37" creationId="{4E9A171F-91A7-42F8-B25C-E38B244E757C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38" creationId="{5D36EA07-E1C7-4DE1-B196-FBCA4D1A0ED7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39" creationId="{064738AB-B6BE-4867-889A-52CE4AC8DBD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40" creationId="{FFC17599-20C8-4B64-8853-7E2891FC793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41" creationId="{57851D67-7085-40E2-B146-F91433A28E08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43" creationId="{9C969C2C-E7E3-4052-87D4-61E733EC1BBD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08.015" v="371"/>
          <ac:spMkLst>
            <pc:docMk/>
            <pc:sldMk cId="4163675425" sldId="258"/>
            <ac:spMk id="45" creationId="{7C60369F-A41B-4D6E-8990-30E2715C573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47" v="378"/>
          <ac:spMkLst>
            <pc:docMk/>
            <pc:sldMk cId="4163675425" sldId="258"/>
            <ac:spMk id="47" creationId="{12B342F4-B533-4771-B828-654C361581E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49" creationId="{1ED69555-EE48-4B19-812B-4E1068DBF97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50" creationId="{57AEB73D-F521-4B19-820F-12DB6BCC840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51" creationId="{6B72EEBA-3A5D-41CE-8465-A45A0F65674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52" creationId="{1ED69555-EE48-4B19-812B-4E1068DBF97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53" creationId="{EA164D6B-6878-4B9F-A2D0-985D39B17B4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54" creationId="{57AEB73D-F521-4B19-820F-12DB6BCC840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55" creationId="{4413CD7F-736E-4AF7-AB2B-473CAA9E1D0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56" creationId="{6B72EEBA-3A5D-41CE-8465-A45A0F65674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57" creationId="{11263F21-FD5C-49D9-B5D3-5B94A4C9987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58" creationId="{EA164D6B-6878-4B9F-A2D0-985D39B17B4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59" creationId="{175FEE01-7E1C-48BD-8FD4-2790F781FC0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60" creationId="{362F176A-9349-4CD7-8042-59C0200C8CE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61" creationId="{C0598E82-FBBE-4514-AC7D-75D1347F86A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62" creationId="{064738AB-B6BE-4867-889A-52CE4AC8DBD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63" creationId="{5D36EA07-E1C7-4DE1-B196-FBCA4D1A0ED7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64" creationId="{4E9A171F-91A7-42F8-B25C-E38B244E757C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65" creationId="{FFC17599-20C8-4B64-8853-7E2891FC793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66" creationId="{57851D67-7085-40E2-B146-F91433A28E08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57" v="387"/>
          <ac:spMkLst>
            <pc:docMk/>
            <pc:sldMk cId="4163675425" sldId="258"/>
            <ac:spMk id="67" creationId="{12B342F4-B533-4771-B828-654C361581E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68" creationId="{985AAE23-FCB6-4663-907C-0110B0FDC58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69" creationId="{1ED69555-EE48-4B19-812B-4E1068DBF97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70" creationId="{9C969C2C-E7E3-4052-87D4-61E733EC1BBD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4.422" v="384"/>
          <ac:spMkLst>
            <pc:docMk/>
            <pc:sldMk cId="4163675425" sldId="258"/>
            <ac:spMk id="71" creationId="{1ED69555-EE48-4B19-812B-4E1068DBF97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30.015" v="377"/>
          <ac:spMkLst>
            <pc:docMk/>
            <pc:sldMk cId="4163675425" sldId="258"/>
            <ac:spMk id="72" creationId="{7C60369F-A41B-4D6E-8990-30E2715C573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4.422" v="384"/>
          <ac:spMkLst>
            <pc:docMk/>
            <pc:sldMk cId="4163675425" sldId="258"/>
            <ac:spMk id="73" creationId="{57AEB73D-F521-4B19-820F-12DB6BCC840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74" creationId="{57AEB73D-F521-4B19-820F-12DB6BCC840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4.422" v="384"/>
          <ac:spMkLst>
            <pc:docMk/>
            <pc:sldMk cId="4163675425" sldId="258"/>
            <ac:spMk id="75" creationId="{6B72EEBA-3A5D-41CE-8465-A45A0F65674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76" creationId="{6B72EEBA-3A5D-41CE-8465-A45A0F65674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4.422" v="384"/>
          <ac:spMkLst>
            <pc:docMk/>
            <pc:sldMk cId="4163675425" sldId="258"/>
            <ac:spMk id="77" creationId="{EA164D6B-6878-4B9F-A2D0-985D39B17B4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78" creationId="{EA164D6B-6878-4B9F-A2D0-985D39B17B4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4.422" v="384"/>
          <ac:spMkLst>
            <pc:docMk/>
            <pc:sldMk cId="4163675425" sldId="258"/>
            <ac:spMk id="79" creationId="{064738AB-B6BE-4867-889A-52CE4AC8DBD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80" creationId="{4413CD7F-736E-4AF7-AB2B-473CAA9E1D0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4.422" v="384"/>
          <ac:spMkLst>
            <pc:docMk/>
            <pc:sldMk cId="4163675425" sldId="258"/>
            <ac:spMk id="81" creationId="{BBD49B71-B686-4DFD-93AD-40CB19B626B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82" creationId="{11263F21-FD5C-49D9-B5D3-5B94A4C9987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4.422" v="384"/>
          <ac:spMkLst>
            <pc:docMk/>
            <pc:sldMk cId="4163675425" sldId="258"/>
            <ac:spMk id="83" creationId="{7C60369F-A41B-4D6E-8990-30E2715C573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84" creationId="{175FEE01-7E1C-48BD-8FD4-2790F781FC0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85" creationId="{1ED69555-EE48-4B19-812B-4E1068DBF97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86" creationId="{C0598E82-FBBE-4514-AC7D-75D1347F86A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87" creationId="{57AEB73D-F521-4B19-820F-12DB6BCC840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88" creationId="{5D36EA07-E1C7-4DE1-B196-FBCA4D1A0ED7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89" creationId="{6B72EEBA-3A5D-41CE-8465-A45A0F65674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90" creationId="{FFC17599-20C8-4B64-8853-7E2891FC793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91" creationId="{EA164D6B-6878-4B9F-A2D0-985D39B17B4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1.828" v="382"/>
          <ac:spMkLst>
            <pc:docMk/>
            <pc:sldMk cId="4163675425" sldId="258"/>
            <ac:spMk id="92" creationId="{12B342F4-B533-4771-B828-654C361581E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93" creationId="{4413CD7F-736E-4AF7-AB2B-473CAA9E1D0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94" creationId="{11263F21-FD5C-49D9-B5D3-5B94A4C9987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95" creationId="{175FEE01-7E1C-48BD-8FD4-2790F781FC0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96" creationId="{C0598E82-FBBE-4514-AC7D-75D1347F86A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97" creationId="{5D36EA07-E1C7-4DE1-B196-FBCA4D1A0ED7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98" creationId="{FFC17599-20C8-4B64-8853-7E2891FC793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45:58.125" v="386"/>
          <ac:spMkLst>
            <pc:docMk/>
            <pc:sldMk cId="4163675425" sldId="258"/>
            <ac:spMk id="99" creationId="{12B342F4-B533-4771-B828-654C361581E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0" creationId="{1ED69555-EE48-4B19-812B-4E1068DBF97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1" creationId="{57AEB73D-F521-4B19-820F-12DB6BCC840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2" creationId="{6B72EEBA-3A5D-41CE-8465-A45A0F65674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3" creationId="{EA164D6B-6878-4B9F-A2D0-985D39B17B4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4" creationId="{2A175829-70EA-4A6D-978C-4D0923059C3D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5" creationId="{EE5D2B4A-3399-4CCF-A171-7F8B1BF54596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6" creationId="{A894967F-D57B-433D-9A92-5C82B10CFD78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7" creationId="{41828A56-78F8-49CB-B2C3-4C7C093B875A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8" creationId="{BB57D892-A065-4003-93F3-65AB1A24837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09" creationId="{985AAE23-FCB6-4663-907C-0110B0FDC58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10" creationId="{BEA1DA1C-6CE0-4AE4-918F-CC0E685C5F0F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11" creationId="{9C67C3D3-B919-4C65-907E-45C21C631E42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14.462" v="479"/>
          <ac:spMkLst>
            <pc:docMk/>
            <pc:sldMk cId="4163675425" sldId="258"/>
            <ac:spMk id="112" creationId="{9BCBF7BE-192C-47B7-816B-8213C256E8AB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17" creationId="{099405E2-1A96-4DBA-A9DC-4C2A1B421CA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19" creationId="{BCF4857D-F003-4CA1-82AB-00900B1008BA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21" creationId="{79855050-A75B-4DD0-9B56-8B1C7722D884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23" creationId="{5E6738EB-6FF0-4AF9-8462-57F4494B88B2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25" creationId="{DB791336-FCAA-4174-9303-B3F37486111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27" creationId="{CA212158-300D-44D0-9CCE-472C3F669EE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29" creationId="{988521F4-D44A-42C5-9BDB-5CA25554098B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09" v="485"/>
          <ac:spMkLst>
            <pc:docMk/>
            <pc:sldMk cId="4163675425" sldId="258"/>
            <ac:spMk id="131" creationId="{099405E2-1A96-4DBA-A9DC-4C2A1B421CA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09" v="485"/>
          <ac:spMkLst>
            <pc:docMk/>
            <pc:sldMk cId="4163675425" sldId="258"/>
            <ac:spMk id="132" creationId="{932FF329-3A87-4F66-BA01-91CD63C8119F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09" v="485"/>
          <ac:spMkLst>
            <pc:docMk/>
            <pc:sldMk cId="4163675425" sldId="258"/>
            <ac:spMk id="133" creationId="{BCF4857D-F003-4CA1-82AB-00900B1008BA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27.540" v="483"/>
          <ac:spMkLst>
            <pc:docMk/>
            <pc:sldMk cId="4163675425" sldId="258"/>
            <ac:spMk id="134" creationId="{099405E2-1A96-4DBA-A9DC-4C2A1B421CA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09" v="485"/>
          <ac:spMkLst>
            <pc:docMk/>
            <pc:sldMk cId="4163675425" sldId="258"/>
            <ac:spMk id="135" creationId="{79855050-A75B-4DD0-9B56-8B1C7722D884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27.540" v="483"/>
          <ac:spMkLst>
            <pc:docMk/>
            <pc:sldMk cId="4163675425" sldId="258"/>
            <ac:spMk id="136" creationId="{79855050-A75B-4DD0-9B56-8B1C7722D884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09" v="485"/>
          <ac:spMkLst>
            <pc:docMk/>
            <pc:sldMk cId="4163675425" sldId="258"/>
            <ac:spMk id="137" creationId="{5E6738EB-6FF0-4AF9-8462-57F4494B88B2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27.540" v="483"/>
          <ac:spMkLst>
            <pc:docMk/>
            <pc:sldMk cId="4163675425" sldId="258"/>
            <ac:spMk id="138" creationId="{2060C0F7-61A6-4E64-A77E-AFBD81127352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09" v="485"/>
          <ac:spMkLst>
            <pc:docMk/>
            <pc:sldMk cId="4163675425" sldId="258"/>
            <ac:spMk id="139" creationId="{DB791336-FCAA-4174-9303-B3F37486111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27.540" v="483"/>
          <ac:spMkLst>
            <pc:docMk/>
            <pc:sldMk cId="4163675425" sldId="258"/>
            <ac:spMk id="140" creationId="{BCF4857D-F003-4CA1-82AB-00900B1008BA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09" v="485"/>
          <ac:spMkLst>
            <pc:docMk/>
            <pc:sldMk cId="4163675425" sldId="258"/>
            <ac:spMk id="141" creationId="{CA212158-300D-44D0-9CCE-472C3F669EE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27.540" v="483"/>
          <ac:spMkLst>
            <pc:docMk/>
            <pc:sldMk cId="4163675425" sldId="258"/>
            <ac:spMk id="142" creationId="{DB791336-FCAA-4174-9303-B3F374861110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32.009" v="485"/>
          <ac:spMkLst>
            <pc:docMk/>
            <pc:sldMk cId="4163675425" sldId="258"/>
            <ac:spMk id="143" creationId="{988521F4-D44A-42C5-9BDB-5CA25554098B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27.540" v="483"/>
          <ac:spMkLst>
            <pc:docMk/>
            <pc:sldMk cId="4163675425" sldId="258"/>
            <ac:spMk id="144" creationId="{CA212158-300D-44D0-9CCE-472C3F669EE1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45" creationId="{DA4E7B50-D68C-43EB-930F-EA442A13A9B2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27.540" v="483"/>
          <ac:spMkLst>
            <pc:docMk/>
            <pc:sldMk cId="4163675425" sldId="258"/>
            <ac:spMk id="146" creationId="{988521F4-D44A-42C5-9BDB-5CA25554098B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47" creationId="{02822754-E01B-4742-88B9-BE0984BAFE58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09:53:27.540" v="483"/>
          <ac:spMkLst>
            <pc:docMk/>
            <pc:sldMk cId="4163675425" sldId="258"/>
            <ac:spMk id="148" creationId="{5E6738EB-6FF0-4AF9-8462-57F4494B88B2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49" creationId="{387C5BBA-BBE2-4821-96CF-38FC49570F60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50" creationId="{3611DA2B-4CF7-4A57-82AC-FA120DE44DB9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51" creationId="{C1CF7BFC-0A02-4106-88A8-CCC0D944451E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52" creationId="{73167A8C-FFEF-4D1B-8459-E2BB5C045FAE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09:53:32.025" v="486"/>
          <ac:spMkLst>
            <pc:docMk/>
            <pc:sldMk cId="4163675425" sldId="258"/>
            <ac:spMk id="153" creationId="{1CA3DFBE-30A6-4BDE-9238-14F3652B4F99}"/>
          </ac:spMkLst>
        </pc:spChg>
        <pc:picChg chg="add del mod ord">
          <ac:chgData name="Maja Sarnowska" userId="S::msarnowska@sp28.edu.torun.pl::328aa989-76ee-4b5d-b2ba-342590d8fd4a" providerId="AD" clId="Web-{D0C80415-FC55-459F-9CDE-CBF086006F59}" dt="2021-02-26T09:45:45.547" v="379"/>
          <ac:picMkLst>
            <pc:docMk/>
            <pc:sldMk cId="4163675425" sldId="258"/>
            <ac:picMk id="4" creationId="{2DDD05DC-2866-4257-973C-905235FCB5F5}"/>
          </ac:picMkLst>
        </pc:picChg>
        <pc:picChg chg="add del mod ord">
          <ac:chgData name="Maja Sarnowska" userId="S::msarnowska@sp28.edu.torun.pl::328aa989-76ee-4b5d-b2ba-342590d8fd4a" providerId="AD" clId="Web-{D0C80415-FC55-459F-9CDE-CBF086006F59}" dt="2021-02-26T09:53:40.134" v="488"/>
          <ac:picMkLst>
            <pc:docMk/>
            <pc:sldMk cId="4163675425" sldId="258"/>
            <ac:picMk id="5" creationId="{50E60094-A495-4002-9EA7-7AAD627C455C}"/>
          </ac:picMkLst>
        </pc:picChg>
        <pc:picChg chg="add mod">
          <ac:chgData name="Maja Sarnowska" userId="S::msarnowska@sp28.edu.torun.pl::328aa989-76ee-4b5d-b2ba-342590d8fd4a" providerId="AD" clId="Web-{D0C80415-FC55-459F-9CDE-CBF086006F59}" dt="2021-02-26T09:53:53.088" v="494" actId="14100"/>
          <ac:picMkLst>
            <pc:docMk/>
            <pc:sldMk cId="4163675425" sldId="258"/>
            <ac:picMk id="7" creationId="{0FA16F01-677E-410D-A7C7-B028CA9F9DA0}"/>
          </ac:picMkLst>
        </pc:picChg>
      </pc:sldChg>
      <pc:sldChg chg="addSp delSp modSp new mod ord modTransition setBg addAnim modAnim">
        <pc:chgData name="Maja Sarnowska" userId="S::msarnowska@sp28.edu.torun.pl::328aa989-76ee-4b5d-b2ba-342590d8fd4a" providerId="AD" clId="Web-{D0C80415-FC55-459F-9CDE-CBF086006F59}" dt="2021-02-26T11:15:51.866" v="798" actId="20577"/>
        <pc:sldMkLst>
          <pc:docMk/>
          <pc:sldMk cId="2960260781" sldId="259"/>
        </pc:sldMkLst>
        <pc:spChg chg="mod">
          <ac:chgData name="Maja Sarnowska" userId="S::msarnowska@sp28.edu.torun.pl::328aa989-76ee-4b5d-b2ba-342590d8fd4a" providerId="AD" clId="Web-{D0C80415-FC55-459F-9CDE-CBF086006F59}" dt="2021-02-26T11:15:17.928" v="786" actId="20577"/>
          <ac:spMkLst>
            <pc:docMk/>
            <pc:sldMk cId="2960260781" sldId="259"/>
            <ac:spMk id="2" creationId="{98B497AD-F425-4C84-A890-93FFA2B51959}"/>
          </ac:spMkLst>
        </pc:spChg>
        <pc:spChg chg="mod">
          <ac:chgData name="Maja Sarnowska" userId="S::msarnowska@sp28.edu.torun.pl::328aa989-76ee-4b5d-b2ba-342590d8fd4a" providerId="AD" clId="Web-{D0C80415-FC55-459F-9CDE-CBF086006F59}" dt="2021-02-26T11:15:51.866" v="798" actId="20577"/>
          <ac:spMkLst>
            <pc:docMk/>
            <pc:sldMk cId="2960260781" sldId="259"/>
            <ac:spMk id="3" creationId="{1A4BBE77-292D-4892-85FE-C2AC06CFBB75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16:02.680" v="581"/>
          <ac:spMkLst>
            <pc:docMk/>
            <pc:sldMk cId="2960260781" sldId="259"/>
            <ac:spMk id="6" creationId="{1ED69555-EE48-4B19-812B-4E1068DBF97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16:02.680" v="581"/>
          <ac:spMkLst>
            <pc:docMk/>
            <pc:sldMk cId="2960260781" sldId="259"/>
            <ac:spMk id="7" creationId="{57AEB73D-F521-4B19-820F-12DB6BCC840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16:02.680" v="581"/>
          <ac:spMkLst>
            <pc:docMk/>
            <pc:sldMk cId="2960260781" sldId="259"/>
            <ac:spMk id="8" creationId="{6B72EEBA-3A5D-41CE-8465-A45A0F65674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9" creationId="{1ED69555-EE48-4B19-812B-4E1068DBF97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16:02.680" v="581"/>
          <ac:spMkLst>
            <pc:docMk/>
            <pc:sldMk cId="2960260781" sldId="259"/>
            <ac:spMk id="10" creationId="{CA22F210-7186-4074-94C5-FAD2C2EB15B2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11" creationId="{57AEB73D-F521-4B19-820F-12DB6BCC840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16:02.680" v="581"/>
          <ac:spMkLst>
            <pc:docMk/>
            <pc:sldMk cId="2960260781" sldId="259"/>
            <ac:spMk id="12" creationId="{7ED93057-B056-4D1D-B0DA-F1619DAAF5A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13" creationId="{6B72EEBA-3A5D-41CE-8465-A45A0F65674E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16:02.680" v="581"/>
          <ac:spMkLst>
            <pc:docMk/>
            <pc:sldMk cId="2960260781" sldId="259"/>
            <ac:spMk id="14" creationId="{F5B41592-BC5E-4AE2-8CA7-91C73FD8F744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15" creationId="{EA164D6B-6878-4B9F-A2D0-985D39B17B4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16:02.680" v="581"/>
          <ac:spMkLst>
            <pc:docMk/>
            <pc:sldMk cId="2960260781" sldId="259"/>
            <ac:spMk id="16" creationId="{CB574A3D-9991-4D4A-91DF-0D0DE47DB31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17" creationId="{4413CD7F-736E-4AF7-AB2B-473CAA9E1D09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16:02.680" v="581"/>
          <ac:spMkLst>
            <pc:docMk/>
            <pc:sldMk cId="2960260781" sldId="259"/>
            <ac:spMk id="18" creationId="{D5A56255-4961-41E1-887B-7319F23C909E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19" creationId="{11263F21-FD5C-49D9-B5D3-5B94A4C9987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21" creationId="{175FEE01-7E1C-48BD-8FD4-2790F781FC0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23" creationId="{C0598E82-FBBE-4514-AC7D-75D1347F86A1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25" creationId="{5D36EA07-E1C7-4DE1-B196-FBCA4D1A0ED7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27" creationId="{FFC17599-20C8-4B64-8853-7E2891FC7939}"/>
          </ac:spMkLst>
        </pc:spChg>
        <pc:spChg chg="add del">
          <ac:chgData name="Maja Sarnowska" userId="S::msarnowska@sp28.edu.torun.pl::328aa989-76ee-4b5d-b2ba-342590d8fd4a" providerId="AD" clId="Web-{D0C80415-FC55-459F-9CDE-CBF086006F59}" dt="2021-02-26T10:16:02.664" v="580"/>
          <ac:spMkLst>
            <pc:docMk/>
            <pc:sldMk cId="2960260781" sldId="259"/>
            <ac:spMk id="29" creationId="{12B342F4-B533-4771-B828-654C361581E6}"/>
          </ac:spMkLst>
        </pc:spChg>
        <pc:picChg chg="add mod ord">
          <ac:chgData name="Maja Sarnowska" userId="S::msarnowska@sp28.edu.torun.pl::328aa989-76ee-4b5d-b2ba-342590d8fd4a" providerId="AD" clId="Web-{D0C80415-FC55-459F-9CDE-CBF086006F59}" dt="2021-02-26T10:16:23.102" v="587" actId="1076"/>
          <ac:picMkLst>
            <pc:docMk/>
            <pc:sldMk cId="2960260781" sldId="259"/>
            <ac:picMk id="4" creationId="{2D722B99-A26A-469F-A6FA-A90088D9F138}"/>
          </ac:picMkLst>
        </pc:picChg>
      </pc:sldChg>
      <pc:sldChg chg="addSp modSp new mod ord modTransition setBg addAnim modAnim">
        <pc:chgData name="Maja Sarnowska" userId="S::msarnowska@sp28.edu.torun.pl::328aa989-76ee-4b5d-b2ba-342590d8fd4a" providerId="AD" clId="Web-{D0C80415-FC55-459F-9CDE-CBF086006F59}" dt="2021-02-26T11:16:37.383" v="807" actId="20577"/>
        <pc:sldMkLst>
          <pc:docMk/>
          <pc:sldMk cId="988718503" sldId="260"/>
        </pc:sldMkLst>
        <pc:spChg chg="mo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2" creationId="{30E4B9EC-FF7C-4A8D-9653-0544D9D1F7D8}"/>
          </ac:spMkLst>
        </pc:spChg>
        <pc:spChg chg="mod">
          <ac:chgData name="Maja Sarnowska" userId="S::msarnowska@sp28.edu.torun.pl::328aa989-76ee-4b5d-b2ba-342590d8fd4a" providerId="AD" clId="Web-{D0C80415-FC55-459F-9CDE-CBF086006F59}" dt="2021-02-26T11:16:37.383" v="807" actId="20577"/>
          <ac:spMkLst>
            <pc:docMk/>
            <pc:sldMk cId="988718503" sldId="260"/>
            <ac:spMk id="3" creationId="{FBADE238-0E30-48BB-BFA4-A76E36D6A09A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9" creationId="{1ED69555-EE48-4B19-812B-4E1068DBF97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11" creationId="{57AEB73D-F521-4B19-820F-12DB6BCC840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13" creationId="{6B72EEBA-3A5D-41CE-8465-A45A0F65674E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15" creationId="{EA164D6B-6878-4B9F-A2D0-985D39B17B46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17" creationId="{4413CD7F-736E-4AF7-AB2B-473CAA9E1D09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19" creationId="{11263F21-FD5C-49D9-B5D3-5B94A4C99871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21" creationId="{175FEE01-7E1C-48BD-8FD4-2790F781FC01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23" creationId="{C0598E82-FBBE-4514-AC7D-75D1347F86A1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25" creationId="{5D36EA07-E1C7-4DE1-B196-FBCA4D1A0ED7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27" creationId="{FFC17599-20C8-4B64-8853-7E2891FC7939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38:49.998" v="662"/>
          <ac:spMkLst>
            <pc:docMk/>
            <pc:sldMk cId="988718503" sldId="260"/>
            <ac:spMk id="29" creationId="{12B342F4-B533-4771-B828-654C361581E6}"/>
          </ac:spMkLst>
        </pc:spChg>
        <pc:picChg chg="add mod ord">
          <ac:chgData name="Maja Sarnowska" userId="S::msarnowska@sp28.edu.torun.pl::328aa989-76ee-4b5d-b2ba-342590d8fd4a" providerId="AD" clId="Web-{D0C80415-FC55-459F-9CDE-CBF086006F59}" dt="2021-02-26T10:38:49.998" v="662"/>
          <ac:picMkLst>
            <pc:docMk/>
            <pc:sldMk cId="988718503" sldId="260"/>
            <ac:picMk id="4" creationId="{E468D36D-52A0-4203-9EE4-A1FA949740C0}"/>
          </ac:picMkLst>
        </pc:picChg>
      </pc:sldChg>
      <pc:sldChg chg="addSp modSp new mod ord modTransition setBg addAnim modAnim">
        <pc:chgData name="Maja Sarnowska" userId="S::msarnowska@sp28.edu.torun.pl::328aa989-76ee-4b5d-b2ba-342590d8fd4a" providerId="AD" clId="Web-{D0C80415-FC55-459F-9CDE-CBF086006F59}" dt="2021-02-26T11:18:15.915" v="826" actId="20577"/>
        <pc:sldMkLst>
          <pc:docMk/>
          <pc:sldMk cId="754091837" sldId="261"/>
        </pc:sldMkLst>
        <pc:spChg chg="mod">
          <ac:chgData name="Maja Sarnowska" userId="S::msarnowska@sp28.edu.torun.pl::328aa989-76ee-4b5d-b2ba-342590d8fd4a" providerId="AD" clId="Web-{D0C80415-FC55-459F-9CDE-CBF086006F59}" dt="2021-02-26T11:17:12.789" v="813" actId="20577"/>
          <ac:spMkLst>
            <pc:docMk/>
            <pc:sldMk cId="754091837" sldId="261"/>
            <ac:spMk id="2" creationId="{9B1238D9-D61B-402F-99BE-2AC3550B63AC}"/>
          </ac:spMkLst>
        </pc:spChg>
        <pc:spChg chg="mod">
          <ac:chgData name="Maja Sarnowska" userId="S::msarnowska@sp28.edu.torun.pl::328aa989-76ee-4b5d-b2ba-342590d8fd4a" providerId="AD" clId="Web-{D0C80415-FC55-459F-9CDE-CBF086006F59}" dt="2021-02-26T11:18:15.915" v="826" actId="20577"/>
          <ac:spMkLst>
            <pc:docMk/>
            <pc:sldMk cId="754091837" sldId="261"/>
            <ac:spMk id="3" creationId="{8EB640E3-89C7-46C3-8D08-4A7931CE4EAB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43:26.781" v="742"/>
          <ac:spMkLst>
            <pc:docMk/>
            <pc:sldMk cId="754091837" sldId="261"/>
            <ac:spMk id="9" creationId="{099405E2-1A96-4DBA-A9DC-4C2A1B421CA9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43:26.781" v="742"/>
          <ac:spMkLst>
            <pc:docMk/>
            <pc:sldMk cId="754091837" sldId="261"/>
            <ac:spMk id="11" creationId="{79855050-A75B-4DD0-9B56-8B1C7722D884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43:26.781" v="742"/>
          <ac:spMkLst>
            <pc:docMk/>
            <pc:sldMk cId="754091837" sldId="261"/>
            <ac:spMk id="13" creationId="{2060C0F7-61A6-4E64-A77E-AFBD81127352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43:26.781" v="742"/>
          <ac:spMkLst>
            <pc:docMk/>
            <pc:sldMk cId="754091837" sldId="261"/>
            <ac:spMk id="15" creationId="{BCF4857D-F003-4CA1-82AB-00900B1008BA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43:26.781" v="742"/>
          <ac:spMkLst>
            <pc:docMk/>
            <pc:sldMk cId="754091837" sldId="261"/>
            <ac:spMk id="17" creationId="{DB791336-FCAA-4174-9303-B3F374861110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43:26.781" v="742"/>
          <ac:spMkLst>
            <pc:docMk/>
            <pc:sldMk cId="754091837" sldId="261"/>
            <ac:spMk id="19" creationId="{CA212158-300D-44D0-9CCE-472C3F669EE1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43:26.781" v="742"/>
          <ac:spMkLst>
            <pc:docMk/>
            <pc:sldMk cId="754091837" sldId="261"/>
            <ac:spMk id="21" creationId="{988521F4-D44A-42C5-9BDB-5CA25554098B}"/>
          </ac:spMkLst>
        </pc:spChg>
        <pc:spChg chg="add">
          <ac:chgData name="Maja Sarnowska" userId="S::msarnowska@sp28.edu.torun.pl::328aa989-76ee-4b5d-b2ba-342590d8fd4a" providerId="AD" clId="Web-{D0C80415-FC55-459F-9CDE-CBF086006F59}" dt="2021-02-26T10:43:26.781" v="742"/>
          <ac:spMkLst>
            <pc:docMk/>
            <pc:sldMk cId="754091837" sldId="261"/>
            <ac:spMk id="23" creationId="{5E6738EB-6FF0-4AF9-8462-57F4494B88B2}"/>
          </ac:spMkLst>
        </pc:spChg>
        <pc:picChg chg="add">
          <ac:chgData name="Maja Sarnowska" userId="S::msarnowska@sp28.edu.torun.pl::328aa989-76ee-4b5d-b2ba-342590d8fd4a" providerId="AD" clId="Web-{D0C80415-FC55-459F-9CDE-CBF086006F59}" dt="2021-02-26T10:43:26.781" v="742"/>
          <ac:picMkLst>
            <pc:docMk/>
            <pc:sldMk cId="754091837" sldId="261"/>
            <ac:picMk id="5" creationId="{AA234304-DC26-4A07-AE78-DE609F4116D1}"/>
          </ac:picMkLst>
        </pc:picChg>
      </pc:sldChg>
      <pc:sldMasterChg chg="add del addSldLayout delSldLayout">
        <pc:chgData name="Maja Sarnowska" userId="S::msarnowska@sp28.edu.torun.pl::328aa989-76ee-4b5d-b2ba-342590d8fd4a" providerId="AD" clId="Web-{D0C80415-FC55-459F-9CDE-CBF086006F59}" dt="2021-02-26T09:12:17.585" v="89"/>
        <pc:sldMasterMkLst>
          <pc:docMk/>
          <pc:sldMasterMk cId="2460954070" sldId="2147483660"/>
        </pc:sldMasterMkLst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85" v="89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replId addSldLayout delSldLayout">
        <pc:chgData name="Maja Sarnowska" userId="S::msarnowska@sp28.edu.torun.pl::328aa989-76ee-4b5d-b2ba-342590d8fd4a" providerId="AD" clId="Web-{D0C80415-FC55-459F-9CDE-CBF086006F59}" dt="2021-02-26T09:11:44.053" v="84"/>
        <pc:sldMasterMkLst>
          <pc:docMk/>
          <pc:sldMasterMk cId="262768973" sldId="2147483672"/>
        </pc:sldMasterMkLst>
        <pc:sldLayoutChg chg="add del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4000311876" sldId="2147483673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829649533" sldId="2147483674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2027046409" sldId="2147483675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4265222846" sldId="2147483676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1416005193" sldId="2147483677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3141929931" sldId="2147483678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2837900466" sldId="2147483679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2686077525" sldId="2147483680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1493934300" sldId="2147483681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3005555012" sldId="2147483682"/>
          </pc:sldLayoutMkLst>
        </pc:sldLayoutChg>
        <pc:sldLayoutChg chg="add del replId">
          <pc:chgData name="Maja Sarnowska" userId="S::msarnowska@sp28.edu.torun.pl::328aa989-76ee-4b5d-b2ba-342590d8fd4a" providerId="AD" clId="Web-{D0C80415-FC55-459F-9CDE-CBF086006F59}" dt="2021-02-26T09:11:44.053" v="84"/>
          <pc:sldLayoutMkLst>
            <pc:docMk/>
            <pc:sldMasterMk cId="262768973" sldId="2147483672"/>
            <pc:sldLayoutMk cId="3231311923" sldId="2147483683"/>
          </pc:sldLayoutMkLst>
        </pc:sldLayoutChg>
      </pc:sldMasterChg>
      <pc:sldMasterChg chg="add del addSldLayout delSldLayout">
        <pc:chgData name="Maja Sarnowska" userId="S::msarnowska@sp28.edu.torun.pl::328aa989-76ee-4b5d-b2ba-342590d8fd4a" providerId="AD" clId="Web-{D0C80415-FC55-459F-9CDE-CBF086006F59}" dt="2021-02-26T09:12:17.523" v="88"/>
        <pc:sldMasterMkLst>
          <pc:docMk/>
          <pc:sldMasterMk cId="1734525079" sldId="2147483737"/>
        </pc:sldMasterMkLst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2417307027" sldId="2147483726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1414415268" sldId="2147483727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3312498481" sldId="2147483728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312654795" sldId="2147483729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327800274" sldId="2147483730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694522851" sldId="2147483731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750736633" sldId="2147483732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1998203699" sldId="2147483733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678866944" sldId="2147483734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2941556732" sldId="2147483735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17.523" v="88"/>
          <pc:sldLayoutMkLst>
            <pc:docMk/>
            <pc:sldMasterMk cId="1734525079" sldId="2147483737"/>
            <pc:sldLayoutMk cId="4048956680" sldId="2147483736"/>
          </pc:sldLayoutMkLst>
        </pc:sldLayoutChg>
      </pc:sldMasterChg>
      <pc:sldMasterChg chg="add del addSldLayout delSldLayout">
        <pc:chgData name="Maja Sarnowska" userId="S::msarnowska@sp28.edu.torun.pl::328aa989-76ee-4b5d-b2ba-342590d8fd4a" providerId="AD" clId="Web-{D0C80415-FC55-459F-9CDE-CBF086006F59}" dt="2021-02-26T09:12:08.897" v="86"/>
        <pc:sldMasterMkLst>
          <pc:docMk/>
          <pc:sldMasterMk cId="3285046222" sldId="2147483737"/>
        </pc:sldMasterMkLst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1795091308" sldId="2147483726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56626572" sldId="2147483727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1662925061" sldId="2147483728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2651764420" sldId="2147483729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564722404" sldId="2147483730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857082950" sldId="2147483731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1973824763" sldId="2147483732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3737473149" sldId="2147483733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906893230" sldId="2147483734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437820127" sldId="2147483735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12:08.897" v="86"/>
          <pc:sldLayoutMkLst>
            <pc:docMk/>
            <pc:sldMasterMk cId="3285046222" sldId="2147483737"/>
            <pc:sldLayoutMk cId="3209914248" sldId="2147483736"/>
          </pc:sldLayoutMkLst>
        </pc:sldLayoutChg>
      </pc:sldMasterChg>
      <pc:sldMasterChg chg="add del addSldLayout delSldLayout">
        <pc:chgData name="Maja Sarnowska" userId="S::msarnowska@sp28.edu.torun.pl::328aa989-76ee-4b5d-b2ba-342590d8fd4a" providerId="AD" clId="Web-{D0C80415-FC55-459F-9CDE-CBF086006F59}" dt="2021-02-26T09:22:48.425" v="116"/>
        <pc:sldMasterMkLst>
          <pc:docMk/>
          <pc:sldMasterMk cId="2858685063" sldId="2147483750"/>
        </pc:sldMasterMkLst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2301033958" sldId="2147483739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142160200" sldId="2147483740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2273883491" sldId="2147483741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3646763353" sldId="2147483742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1562712390" sldId="2147483743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2109601215" sldId="2147483744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460159011" sldId="2147483745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204977556" sldId="2147483746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697191277" sldId="2147483747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2238398098" sldId="2147483748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858685063" sldId="2147483750"/>
            <pc:sldLayoutMk cId="58682614" sldId="2147483749"/>
          </pc:sldLayoutMkLst>
        </pc:sldLayoutChg>
      </pc:sldMasterChg>
      <pc:sldMasterChg chg="add del addSldLayout delSldLayout">
        <pc:chgData name="Maja Sarnowska" userId="S::msarnowska@sp28.edu.torun.pl::328aa989-76ee-4b5d-b2ba-342590d8fd4a" providerId="AD" clId="Web-{D0C80415-FC55-459F-9CDE-CBF086006F59}" dt="2021-02-26T09:22:48.347" v="115"/>
        <pc:sldMasterMkLst>
          <pc:docMk/>
          <pc:sldMasterMk cId="906599855" sldId="2147483774"/>
        </pc:sldMasterMkLst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3977074617" sldId="2147483763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2757401012" sldId="2147483764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3083232813" sldId="2147483765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3001019761" sldId="2147483766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1395732076" sldId="2147483767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1035773347" sldId="2147483768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3837822047" sldId="2147483769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137378968" sldId="2147483770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1049708495" sldId="2147483771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2297363515" sldId="2147483772"/>
          </pc:sldLayoutMkLst>
        </pc:sldLayoutChg>
        <pc:sldLayoutChg chg="add del">
          <pc:chgData name="Maja Sarnowska" userId="S::msarnowska@sp28.edu.torun.pl::328aa989-76ee-4b5d-b2ba-342590d8fd4a" providerId="AD" clId="Web-{D0C80415-FC55-459F-9CDE-CBF086006F59}" dt="2021-02-26T09:22:48.347" v="115"/>
          <pc:sldLayoutMkLst>
            <pc:docMk/>
            <pc:sldMasterMk cId="906599855" sldId="2147483774"/>
            <pc:sldLayoutMk cId="1057209975" sldId="2147483773"/>
          </pc:sldLayoutMkLst>
        </pc:sldLayoutChg>
      </pc:sldMasterChg>
      <pc:sldMasterChg chg="add addSldLayout">
        <pc:chgData name="Maja Sarnowska" userId="S::msarnowska@sp28.edu.torun.pl::328aa989-76ee-4b5d-b2ba-342590d8fd4a" providerId="AD" clId="Web-{D0C80415-FC55-459F-9CDE-CBF086006F59}" dt="2021-02-26T09:22:48.425" v="116"/>
        <pc:sldMasterMkLst>
          <pc:docMk/>
          <pc:sldMasterMk cId="2426624567" sldId="2147483813"/>
        </pc:sldMasterMkLst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1156462717" sldId="2147483802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2742191479" sldId="2147483803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414164827" sldId="2147483804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607175009" sldId="2147483805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924547517" sldId="2147483806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301566330" sldId="2147483807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871937933" sldId="2147483808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3470670459" sldId="2147483809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2071642402" sldId="2147483810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4005294746" sldId="2147483811"/>
          </pc:sldLayoutMkLst>
        </pc:sldLayoutChg>
        <pc:sldLayoutChg chg="add">
          <pc:chgData name="Maja Sarnowska" userId="S::msarnowska@sp28.edu.torun.pl::328aa989-76ee-4b5d-b2ba-342590d8fd4a" providerId="AD" clId="Web-{D0C80415-FC55-459F-9CDE-CBF086006F59}" dt="2021-02-26T09:22:48.425" v="116"/>
          <pc:sldLayoutMkLst>
            <pc:docMk/>
            <pc:sldMasterMk cId="2426624567" sldId="2147483813"/>
            <pc:sldLayoutMk cId="707861116" sldId="214748381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93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7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6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7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4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9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6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4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6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19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2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06" r:id="rId6"/>
    <p:sldLayoutId id="2147483802" r:id="rId7"/>
    <p:sldLayoutId id="2147483803" r:id="rId8"/>
    <p:sldLayoutId id="2147483804" r:id="rId9"/>
    <p:sldLayoutId id="2147483805" r:id="rId10"/>
    <p:sldLayoutId id="2147483807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8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40">
            <a:extLst>
              <a:ext uri="{FF2B5EF4-FFF2-40B4-BE49-F238E27FC236}">
                <a16:creationId xmlns:a16="http://schemas.microsoft.com/office/drawing/2014/main" id="{2A175829-70EA-4A6D-978C-4D0923059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43064" y="0"/>
            <a:ext cx="4348936" cy="174009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42">
            <a:extLst>
              <a:ext uri="{FF2B5EF4-FFF2-40B4-BE49-F238E27FC236}">
                <a16:creationId xmlns:a16="http://schemas.microsoft.com/office/drawing/2014/main" id="{EE5D2B4A-3399-4CCF-A171-7F8B1BF54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04894"/>
            <a:ext cx="640080" cy="43627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44">
            <a:extLst>
              <a:ext uri="{FF2B5EF4-FFF2-40B4-BE49-F238E27FC236}">
                <a16:creationId xmlns:a16="http://schemas.microsoft.com/office/drawing/2014/main" id="{A894967F-D57B-433D-9A92-5C82B10CF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1778958"/>
            <a:ext cx="7159214" cy="43627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3060" y="2218414"/>
            <a:ext cx="5956534" cy="2631882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5000"/>
              </a:lnSpc>
            </a:pPr>
            <a:r>
              <a:rPr lang="en-US" sz="4200" dirty="0">
                <a:solidFill>
                  <a:schemeClr val="bg1"/>
                </a:solidFill>
                <a:cs typeface="Calibri Light"/>
              </a:rPr>
              <a:t>Ochrona danych</a:t>
            </a:r>
            <a:br>
              <a:rPr lang="en-US" sz="4200" dirty="0">
                <a:cs typeface="Calibri Light"/>
              </a:rPr>
            </a:br>
            <a:r>
              <a:rPr lang="en-US" sz="4200" dirty="0">
                <a:solidFill>
                  <a:schemeClr val="bg1"/>
                </a:solidFill>
                <a:cs typeface="Calibri Light"/>
              </a:rPr>
              <a:t> osobowych </a:t>
            </a:r>
            <a:br>
              <a:rPr lang="en-US" sz="4200" dirty="0">
                <a:cs typeface="Calibri Light"/>
              </a:rPr>
            </a:br>
            <a:r>
              <a:rPr lang="en-US" sz="4200" dirty="0">
                <a:solidFill>
                  <a:schemeClr val="bg1"/>
                </a:solidFill>
                <a:cs typeface="Calibri Light"/>
              </a:rPr>
              <a:t>I wizerunku.</a:t>
            </a:r>
            <a:endParaRPr lang="en-US" sz="4200" dirty="0">
              <a:solidFill>
                <a:schemeClr val="bg1"/>
              </a:solidFill>
            </a:endParaRPr>
          </a:p>
        </p:txBody>
      </p:sp>
      <p:sp>
        <p:nvSpPr>
          <p:cNvPr id="42" name="Rectangle 46">
            <a:extLst>
              <a:ext uri="{FF2B5EF4-FFF2-40B4-BE49-F238E27FC236}">
                <a16:creationId xmlns:a16="http://schemas.microsoft.com/office/drawing/2014/main" id="{41828A56-78F8-49CB-B2C3-4C7C093B8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99294" y="1766026"/>
            <a:ext cx="4392706" cy="434637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8">
            <a:extLst>
              <a:ext uri="{FF2B5EF4-FFF2-40B4-BE49-F238E27FC236}">
                <a16:creationId xmlns:a16="http://schemas.microsoft.com/office/drawing/2014/main" id="{BB57D892-A065-4003-93F3-65AB1A24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746954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E707EFE6-8ADE-48C2-A2A5-2DC1AD9B85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95" r="19902" b="2"/>
          <a:stretch/>
        </p:blipFill>
        <p:spPr>
          <a:xfrm>
            <a:off x="8329649" y="2401389"/>
            <a:ext cx="3572998" cy="2734771"/>
          </a:xfrm>
          <a:prstGeom prst="rect">
            <a:avLst/>
          </a:prstGeom>
        </p:spPr>
      </p:pic>
      <p:sp>
        <p:nvSpPr>
          <p:cNvPr id="46" name="Rectangle 50">
            <a:extLst>
              <a:ext uri="{FF2B5EF4-FFF2-40B4-BE49-F238E27FC236}">
                <a16:creationId xmlns:a16="http://schemas.microsoft.com/office/drawing/2014/main" id="{985AAE23-FCB6-4663-907C-0110B0FDC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6167615"/>
            <a:ext cx="7759826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52">
            <a:extLst>
              <a:ext uri="{FF2B5EF4-FFF2-40B4-BE49-F238E27FC236}">
                <a16:creationId xmlns:a16="http://schemas.microsoft.com/office/drawing/2014/main" id="{BEA1DA1C-6CE0-4AE4-918F-CC0E685C5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99294" y="6167615"/>
            <a:ext cx="4392706" cy="6903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C67C3D3-B919-4C65-907E-45C21C631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6898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BCBF7BE-192C-47B7-816B-8213C256E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057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CE73AD-EED1-4BF4-83A0-0BE473103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152" y="1044054"/>
            <a:ext cx="10921845" cy="103036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1.Nie </a:t>
            </a:r>
            <a:r>
              <a:rPr lang="en-US" dirty="0" err="1">
                <a:solidFill>
                  <a:schemeClr val="bg1"/>
                </a:solidFill>
                <a:ea typeface="Meiryo"/>
              </a:rPr>
              <a:t>ufaj</a:t>
            </a:r>
            <a:r>
              <a:rPr lang="en-US" dirty="0">
                <a:solidFill>
                  <a:schemeClr val="bg1"/>
                </a:solidFill>
                <a:ea typeface="Meiryo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Meiryo"/>
              </a:rPr>
              <a:t>osobom</a:t>
            </a:r>
            <a:r>
              <a:rPr lang="en-US" dirty="0">
                <a:solidFill>
                  <a:schemeClr val="bg1"/>
                </a:solidFill>
                <a:ea typeface="Meiryo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Meiryo"/>
              </a:rPr>
              <a:t>poznanym</a:t>
            </a:r>
            <a:r>
              <a:rPr lang="en-US" dirty="0">
                <a:solidFill>
                  <a:schemeClr val="bg1"/>
                </a:solidFill>
                <a:ea typeface="Meiryo"/>
              </a:rPr>
              <a:t> w </a:t>
            </a:r>
            <a:r>
              <a:rPr lang="en-US" dirty="0" err="1">
                <a:solidFill>
                  <a:schemeClr val="bg1"/>
                </a:solidFill>
                <a:ea typeface="Meiryo"/>
              </a:rPr>
              <a:t>sieci</a:t>
            </a:r>
            <a:r>
              <a:rPr lang="en-US" dirty="0">
                <a:solidFill>
                  <a:schemeClr val="bg1"/>
                </a:solidFill>
                <a:ea typeface="Meiryo"/>
              </a:rPr>
              <a:t> </a:t>
            </a:r>
            <a:r>
              <a:rPr lang="en-US" dirty="0" err="1">
                <a:solidFill>
                  <a:schemeClr val="bg1"/>
                </a:solidFill>
                <a:ea typeface="Meiryo"/>
              </a:rPr>
              <a:t>internetowej</a:t>
            </a:r>
            <a:r>
              <a:rPr lang="en-US" dirty="0">
                <a:solidFill>
                  <a:schemeClr val="bg1"/>
                </a:solidFill>
                <a:ea typeface="Meiryo"/>
              </a:rPr>
              <a:t>.</a:t>
            </a:r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FF931-8E84-4942-B325-C3BFCE966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7578" y="2620969"/>
            <a:ext cx="4521718" cy="3426158"/>
          </a:xfrm>
        </p:spPr>
        <p:txBody>
          <a:bodyPr vert="horz" lIns="109728" tIns="109728" rIns="109728" bIns="91440" rtlCol="0" anchor="t">
            <a:noAutofit/>
          </a:bodyPr>
          <a:lstStyle/>
          <a:p>
            <a:r>
              <a:rPr lang="en-US" sz="2400" dirty="0">
                <a:ea typeface="Meiryo"/>
              </a:rPr>
              <a:t>Nie </a:t>
            </a:r>
            <a:r>
              <a:rPr lang="en-US" sz="2400" err="1">
                <a:ea typeface="Meiryo"/>
              </a:rPr>
              <a:t>ufaj</a:t>
            </a:r>
            <a:r>
              <a:rPr lang="en-US" sz="2400" dirty="0">
                <a:ea typeface="Meiryo"/>
              </a:rPr>
              <a:t> </a:t>
            </a:r>
            <a:r>
              <a:rPr lang="en-US" sz="2400" err="1">
                <a:ea typeface="Meiryo"/>
              </a:rPr>
              <a:t>każdemu</a:t>
            </a:r>
            <a:r>
              <a:rPr lang="en-US" sz="2400" dirty="0">
                <a:ea typeface="Meiryo"/>
              </a:rPr>
              <a:t> </a:t>
            </a:r>
            <a:r>
              <a:rPr lang="en-US" sz="2400" err="1">
                <a:ea typeface="Meiryo"/>
              </a:rPr>
              <a:t>kogo</a:t>
            </a:r>
            <a:r>
              <a:rPr lang="en-US" sz="2400" dirty="0">
                <a:ea typeface="Meiryo"/>
              </a:rPr>
              <a:t> spotkasz w internecie, </a:t>
            </a:r>
            <a:r>
              <a:rPr lang="en-US" sz="2400" err="1">
                <a:ea typeface="Meiryo"/>
              </a:rPr>
              <a:t>bo</a:t>
            </a:r>
            <a:r>
              <a:rPr lang="en-US" sz="2400" dirty="0">
                <a:ea typeface="Meiryo"/>
              </a:rPr>
              <a:t> </a:t>
            </a:r>
            <a:r>
              <a:rPr lang="en-US" sz="2400" err="1">
                <a:ea typeface="Meiryo"/>
              </a:rPr>
              <a:t>nigdy</a:t>
            </a:r>
            <a:r>
              <a:rPr lang="en-US" sz="2400" dirty="0">
                <a:ea typeface="Meiryo"/>
              </a:rPr>
              <a:t> nie wiesz </a:t>
            </a:r>
            <a:r>
              <a:rPr lang="en-US" sz="2400" err="1">
                <a:ea typeface="Meiryo"/>
              </a:rPr>
              <a:t>kto</a:t>
            </a:r>
            <a:r>
              <a:rPr lang="en-US" sz="2400" dirty="0">
                <a:ea typeface="Meiryo"/>
              </a:rPr>
              <a:t> </a:t>
            </a:r>
            <a:r>
              <a:rPr lang="en-US" sz="2400">
                <a:ea typeface="Meiryo"/>
              </a:rPr>
              <a:t>jest po drugiej </a:t>
            </a:r>
            <a:r>
              <a:rPr lang="en-US" sz="2400" err="1">
                <a:ea typeface="Meiryo"/>
              </a:rPr>
              <a:t>stronie</a:t>
            </a:r>
            <a:r>
              <a:rPr lang="en-US" sz="2400" dirty="0">
                <a:ea typeface="Meiryo"/>
              </a:rPr>
              <a:t> </a:t>
            </a:r>
            <a:r>
              <a:rPr lang="en-US" sz="2400" err="1">
                <a:ea typeface="Meiryo"/>
              </a:rPr>
              <a:t>ekranu</a:t>
            </a:r>
            <a:r>
              <a:rPr lang="en-US" sz="2400" dirty="0">
                <a:ea typeface="Meiryo"/>
              </a:rPr>
              <a:t>.</a:t>
            </a:r>
            <a:endParaRPr lang="en-US" sz="2400">
              <a:ea typeface="Meiryo"/>
            </a:endParaRPr>
          </a:p>
        </p:txBody>
      </p:sp>
      <p:pic>
        <p:nvPicPr>
          <p:cNvPr id="19" name="Picture 20">
            <a:extLst>
              <a:ext uri="{FF2B5EF4-FFF2-40B4-BE49-F238E27FC236}">
                <a16:creationId xmlns:a16="http://schemas.microsoft.com/office/drawing/2014/main" id="{1503E0B3-6900-4D85-A084-9C0523B46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275" y="2343150"/>
            <a:ext cx="39814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64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133">
            <a:extLst>
              <a:ext uri="{FF2B5EF4-FFF2-40B4-BE49-F238E27FC236}">
                <a16:creationId xmlns:a16="http://schemas.microsoft.com/office/drawing/2014/main" id="{DA4E7B50-D68C-43EB-930F-EA442A13A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35">
            <a:extLst>
              <a:ext uri="{FF2B5EF4-FFF2-40B4-BE49-F238E27FC236}">
                <a16:creationId xmlns:a16="http://schemas.microsoft.com/office/drawing/2014/main" id="{02822754-E01B-4742-88B9-BE0984BAFE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5813" y="0"/>
            <a:ext cx="4016188" cy="1056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37">
            <a:extLst>
              <a:ext uri="{FF2B5EF4-FFF2-40B4-BE49-F238E27FC236}">
                <a16:creationId xmlns:a16="http://schemas.microsoft.com/office/drawing/2014/main" id="{387C5BBA-BBE2-4821-96CF-38FC49570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39">
            <a:extLst>
              <a:ext uri="{FF2B5EF4-FFF2-40B4-BE49-F238E27FC236}">
                <a16:creationId xmlns:a16="http://schemas.microsoft.com/office/drawing/2014/main" id="{3611DA2B-4CF7-4A57-82AC-FA120DE44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1095508"/>
            <a:ext cx="12187426" cy="501689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BC32F5-700E-47AB-9A31-BA9BC9C63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178" y="1475399"/>
            <a:ext cx="6623040" cy="1140580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000" cap="all"/>
              <a:t>2. Nie podawaj żadnych osobistych informacji o sobie.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B519B-5C30-4EAF-82B7-4F5148B401F7}"/>
              </a:ext>
            </a:extLst>
          </p:cNvPr>
          <p:cNvSpPr txBox="1"/>
          <p:nvPr/>
        </p:nvSpPr>
        <p:spPr>
          <a:xfrm>
            <a:off x="787179" y="2743995"/>
            <a:ext cx="6623039" cy="3030599"/>
          </a:xfrm>
          <a:prstGeom prst="rect">
            <a:avLst/>
          </a:prstGeom>
        </p:spPr>
        <p:txBody>
          <a:bodyPr rot="0" spcFirstLastPara="0" vertOverflow="overflow" horzOverflow="overflow" vert="horz" lIns="109728" tIns="109728" rIns="109728" bIns="9144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</a:pP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Nie podawaj nieznajomym </a:t>
            </a:r>
            <a:r>
              <a:rPr lang="en-US" spc="15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osobistych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informacji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np, </a:t>
            </a:r>
            <a:r>
              <a:rPr lang="en-US" spc="150">
                <a:solidFill>
                  <a:schemeClr val="tx1">
                    <a:lumMod val="75000"/>
                    <a:lumOff val="25000"/>
                  </a:schemeClr>
                </a:solidFill>
              </a:rPr>
              <a:t>adresu, </a:t>
            </a:r>
            <a:r>
              <a:rPr lang="en-US" spc="150" err="1">
                <a:solidFill>
                  <a:schemeClr val="tx1">
                    <a:lumMod val="75000"/>
                    <a:lumOff val="25000"/>
                  </a:schemeClr>
                </a:solidFill>
              </a:rPr>
              <a:t>numeru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pc="15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telefonu</a:t>
            </a:r>
            <a:r>
              <a:rPr lang="en-US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pc="150">
                <a:solidFill>
                  <a:schemeClr val="tx1">
                    <a:lumMod val="75000"/>
                    <a:lumOff val="25000"/>
                  </a:schemeClr>
                </a:solidFill>
              </a:rPr>
              <a:t>lokalizacji, itp.</a:t>
            </a:r>
            <a:endParaRPr lang="en-US" spc="150" err="1">
              <a:solidFill>
                <a:schemeClr val="tx1">
                  <a:lumMod val="75000"/>
                  <a:lumOff val="25000"/>
                </a:schemeClr>
              </a:solidFill>
              <a:ea typeface="Meiryo"/>
            </a:endParaRPr>
          </a:p>
        </p:txBody>
      </p:sp>
      <p:sp>
        <p:nvSpPr>
          <p:cNvPr id="151" name="Rectangle 141">
            <a:extLst>
              <a:ext uri="{FF2B5EF4-FFF2-40B4-BE49-F238E27FC236}">
                <a16:creationId xmlns:a16="http://schemas.microsoft.com/office/drawing/2014/main" id="{C1CF7BFC-0A02-4106-88A8-CCC0D9444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144405"/>
            <a:ext cx="8150087" cy="7135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43">
            <a:extLst>
              <a:ext uri="{FF2B5EF4-FFF2-40B4-BE49-F238E27FC236}">
                <a16:creationId xmlns:a16="http://schemas.microsoft.com/office/drawing/2014/main" id="{73167A8C-FFEF-4D1B-8459-E2BB5C045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45">
            <a:extLst>
              <a:ext uri="{FF2B5EF4-FFF2-40B4-BE49-F238E27FC236}">
                <a16:creationId xmlns:a16="http://schemas.microsoft.com/office/drawing/2014/main" id="{1CA3DFBE-30A6-4BDE-9238-14F3652B4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42523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0FA16F01-677E-410D-A7C7-B028CA9F9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6292" y="2300548"/>
            <a:ext cx="3974403" cy="248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67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14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7ED93057-B056-4D1D-B0DA-F1619DAAF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25689"/>
            <a:ext cx="6795928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B497AD-F425-4C84-A890-93FFA2B51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103" y="1057522"/>
            <a:ext cx="4741843" cy="2173433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3700" b="0" cap="all" dirty="0">
                <a:solidFill>
                  <a:schemeClr val="bg1"/>
                </a:solidFill>
              </a:rPr>
              <a:t>3. nie wysyłaj </a:t>
            </a:r>
            <a:r>
              <a:rPr lang="en-US" sz="3700" b="0" cap="all">
                <a:solidFill>
                  <a:schemeClr val="bg1"/>
                </a:solidFill>
              </a:rPr>
              <a:t>swoich zdjęć </a:t>
            </a:r>
            <a:r>
              <a:rPr lang="en-US" sz="3700" b="0" cap="all" dirty="0">
                <a:solidFill>
                  <a:schemeClr val="bg1"/>
                </a:solidFill>
              </a:rPr>
              <a:t>do internetu.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BBE77-292D-4892-85FE-C2AC06CFB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5104" y="3751119"/>
            <a:ext cx="4797502" cy="1606163"/>
          </a:xfrm>
        </p:spPr>
        <p:txBody>
          <a:bodyPr vert="horz" lIns="109728" tIns="109728" rIns="109728" bIns="91440" rtlCol="0" anchor="t">
            <a:normAutofit/>
          </a:bodyPr>
          <a:lstStyle/>
          <a:p>
            <a:r>
              <a:rPr lang="en-US" sz="1900" b="0" dirty="0"/>
              <a:t>Nigdy nie wysyłaj nikomu swoich zdjęć, poniewasz nigdy </a:t>
            </a:r>
            <a:r>
              <a:rPr lang="en-US" sz="1900" b="0"/>
              <a:t>niewiadomo kto I co z nimi zrobi.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F5B41592-BC5E-4AE2-8CA7-91C73FD8F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889697"/>
            <a:ext cx="1070775" cy="2466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20">
            <a:extLst>
              <a:ext uri="{FF2B5EF4-FFF2-40B4-BE49-F238E27FC236}">
                <a16:creationId xmlns:a16="http://schemas.microsoft.com/office/drawing/2014/main" id="{CB574A3D-9991-4D4A-91DF-0D0DE47DB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22">
            <a:extLst>
              <a:ext uri="{FF2B5EF4-FFF2-40B4-BE49-F238E27FC236}">
                <a16:creationId xmlns:a16="http://schemas.microsoft.com/office/drawing/2014/main" id="{D5A56255-4961-41E1-887B-7319F23C90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picture containing player&#10;&#10;Description automatically generated">
            <a:extLst>
              <a:ext uri="{FF2B5EF4-FFF2-40B4-BE49-F238E27FC236}">
                <a16:creationId xmlns:a16="http://schemas.microsoft.com/office/drawing/2014/main" id="{2D722B99-A26A-469F-A6FA-A90088D9F1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06" r="11141"/>
          <a:stretch/>
        </p:blipFill>
        <p:spPr>
          <a:xfrm>
            <a:off x="6786869" y="-3"/>
            <a:ext cx="5457324" cy="763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26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D69555-EE48-4B19-812B-4E1068DBF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72EEBA-3A5D-41CE-8465-A45A0F656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13CD7F-736E-4AF7-AB2B-473CAA9E1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2088" y="-2732"/>
            <a:ext cx="4626864" cy="1576783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263F21-FD5C-49D9-B5D3-5B94A4C99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16941"/>
            <a:ext cx="1000102" cy="357283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E468D36D-52A0-4203-9EE4-A1FA949740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153" r="-1" b="-1"/>
          <a:stretch/>
        </p:blipFill>
        <p:spPr>
          <a:xfrm>
            <a:off x="7541111" y="1637130"/>
            <a:ext cx="4650889" cy="354787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175FEE01-7E1C-48BD-8FD4-2790F781F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102" y="1616941"/>
            <a:ext cx="6547110" cy="35728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E4B9EC-FF7C-4A8D-9653-0544D9D1F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5103" y="1936224"/>
            <a:ext cx="5516324" cy="2934270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3800" b="0" cap="all">
                <a:solidFill>
                  <a:schemeClr val="bg1"/>
                </a:solidFill>
              </a:rPr>
              <a:t>4. nie otwieraj nieznanych linków internetowych.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598E82-FBBE-4514-AC7D-75D1347F8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5254388"/>
            <a:ext cx="7498081" cy="159725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DE238-0E30-48BB-BFA4-A76E36D6A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5104" y="5431808"/>
            <a:ext cx="5227711" cy="792469"/>
          </a:xfrm>
        </p:spPr>
        <p:txBody>
          <a:bodyPr vert="horz" lIns="109728" tIns="109728" rIns="109728" bIns="91440" rtlCol="0" anchor="t">
            <a:normAutofit/>
          </a:bodyPr>
          <a:lstStyle/>
          <a:p>
            <a:r>
              <a:rPr lang="en-US" sz="14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Nigdy nie otwieraj nieznanych linków, które </a:t>
            </a:r>
            <a:r>
              <a:rPr lang="en-US" sz="1400" b="0">
                <a:solidFill>
                  <a:schemeClr val="tx1">
                    <a:lumMod val="85000"/>
                    <a:lumOff val="15000"/>
                  </a:schemeClr>
                </a:solidFill>
              </a:rPr>
              <a:t>znajdziesz w sieci internetowej.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36EA07-E1C7-4DE1-B196-FBCA4D1A0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57405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C17599-20C8-4B64-8853-7E2891FC7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8080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2B342F4-B533-4771-B828-654C36158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517705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1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99405E2-1A96-4DBA-A9DC-4C2A1B421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855050-A75B-4DD0-9B56-8B1C7722D8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235" y="758246"/>
            <a:ext cx="4658480" cy="538631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1238D9-D61B-402F-99BE-2AC3550B6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18" y="1072110"/>
            <a:ext cx="3611029" cy="1862345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2500" dirty="0">
                <a:ea typeface="Meiryo"/>
              </a:rPr>
              <a:t>5. Nie podawaj nikomu swoich </a:t>
            </a:r>
            <a:r>
              <a:rPr lang="en-US" sz="2500">
                <a:ea typeface="Meiryo"/>
              </a:rPr>
              <a:t>haseł!</a:t>
            </a:r>
            <a:endParaRPr lang="en-US" sz="25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60C0F7-61A6-4E64-A77E-AFBD81127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84060" y="0"/>
            <a:ext cx="7507940" cy="7652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640E3-89C7-46C3-8D08-4A7931CE4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874" y="2934455"/>
            <a:ext cx="3616073" cy="2840139"/>
          </a:xfrm>
        </p:spPr>
        <p:txBody>
          <a:bodyPr anchor="t">
            <a:normAutofit/>
          </a:bodyPr>
          <a:lstStyle/>
          <a:p>
            <a:r>
              <a:rPr lang="en-US" dirty="0">
                <a:ea typeface="Meiryo"/>
              </a:rPr>
              <a:t>Nigdy nie podawaj nikomu hasła do swojego konta internetowego, bo nigdy nie waiadomo co </a:t>
            </a:r>
            <a:r>
              <a:rPr lang="en-US">
                <a:ea typeface="Meiryo"/>
              </a:rPr>
              <a:t>mogą z nim zrobić.</a:t>
            </a:r>
            <a:endParaRPr lang="en-US"/>
          </a:p>
        </p:txBody>
      </p:sp>
      <p:pic>
        <p:nvPicPr>
          <p:cNvPr id="5" name="Picture 4" descr="Kłódka na płycie głównej komputera">
            <a:extLst>
              <a:ext uri="{FF2B5EF4-FFF2-40B4-BE49-F238E27FC236}">
                <a16:creationId xmlns:a16="http://schemas.microsoft.com/office/drawing/2014/main" id="{AA234304-DC26-4A07-AE78-DE609F4116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819" b="-1"/>
          <a:stretch/>
        </p:blipFill>
        <p:spPr>
          <a:xfrm>
            <a:off x="4695713" y="713436"/>
            <a:ext cx="7500472" cy="543112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CF4857D-F003-4CA1-82AB-00900B100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6" y="6144564"/>
            <a:ext cx="4656246" cy="7134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791336-FCAA-4174-9303-B3F374861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715122" y="6167615"/>
            <a:ext cx="7473828" cy="690385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A212158-300D-44D0-9CCE-472C3F669E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09423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8521F4-D44A-42C5-9BDB-5CA255540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6241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6738EB-6FF0-4AF9-8462-57F4494B8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713436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9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3DC4E48581B5F468AC79C8B2BF86139" ma:contentTypeVersion="10" ma:contentTypeDescription="Utwórz nowy dokument." ma:contentTypeScope="" ma:versionID="6cb4333a006a9b784e1591311254a3be">
  <xsd:schema xmlns:xsd="http://www.w3.org/2001/XMLSchema" xmlns:xs="http://www.w3.org/2001/XMLSchema" xmlns:p="http://schemas.microsoft.com/office/2006/metadata/properties" xmlns:ns2="348d959b-ccec-473a-b893-43d3522626b2" targetNamespace="http://schemas.microsoft.com/office/2006/metadata/properties" ma:root="true" ma:fieldsID="198abe2018aaba951e478c67a111c3da" ns2:_="">
    <xsd:import namespace="348d959b-ccec-473a-b893-43d3522626b2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8d959b-ccec-473a-b893-43d3522626b2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348d959b-ccec-473a-b893-43d3522626b2" xsi:nil="true"/>
  </documentManagement>
</p:properties>
</file>

<file path=customXml/itemProps1.xml><?xml version="1.0" encoding="utf-8"?>
<ds:datastoreItem xmlns:ds="http://schemas.openxmlformats.org/officeDocument/2006/customXml" ds:itemID="{FB57C4FC-1D55-4676-BA10-7D8C20F6B357}"/>
</file>

<file path=customXml/itemProps2.xml><?xml version="1.0" encoding="utf-8"?>
<ds:datastoreItem xmlns:ds="http://schemas.openxmlformats.org/officeDocument/2006/customXml" ds:itemID="{32A50416-A898-4A04-B014-B6403E6941BA}"/>
</file>

<file path=customXml/itemProps3.xml><?xml version="1.0" encoding="utf-8"?>
<ds:datastoreItem xmlns:ds="http://schemas.openxmlformats.org/officeDocument/2006/customXml" ds:itemID="{36F11364-A844-4669-B7BF-CECBA495CC1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ShojiVTI</vt:lpstr>
      <vt:lpstr>Ochrona danych  osobowych  I wizerunku.</vt:lpstr>
      <vt:lpstr>1.Nie ufaj osobom poznanym w sieci internetowej.</vt:lpstr>
      <vt:lpstr>2. Nie podawaj żadnych osobistych informacji o sobie.</vt:lpstr>
      <vt:lpstr>3. nie wysyłaj swoich zdjęć do internetu.</vt:lpstr>
      <vt:lpstr>4. nie otwieraj nieznanych linków internetowych.</vt:lpstr>
      <vt:lpstr>5. Nie podawaj nikomu swoich haseł!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242</cp:revision>
  <dcterms:created xsi:type="dcterms:W3CDTF">2021-02-26T09:02:13Z</dcterms:created>
  <dcterms:modified xsi:type="dcterms:W3CDTF">2021-02-26T11:18:30Z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0x010100C3DC4E48581B5F468AC79C8B2BF86139</vt:lpwstr>
  </property>
  <property fmtid="{D5CDD505-2E9C-101B-9397-08002B2CF9AE}" pid="3" name="Order">
    <vt:r8>2100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