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57" r:id="rId3"/>
    <p:sldId id="258" r:id="rId4"/>
    <p:sldId id="260" r:id="rId5"/>
    <p:sldId id="261" r:id="rId6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Relationship Id="rId14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wona Sienkiewicz" userId="865596bfc81515fd" providerId="LiveId" clId="{8277B0AC-9D82-4FFE-AF04-6387DE7F189E}"/>
    <pc:docChg chg="delSld">
      <pc:chgData name="Iwona Sienkiewicz" userId="865596bfc81515fd" providerId="LiveId" clId="{8277B0AC-9D82-4FFE-AF04-6387DE7F189E}" dt="2021-05-04T07:41:48.697" v="0" actId="2696"/>
      <pc:docMkLst>
        <pc:docMk/>
      </pc:docMkLst>
      <pc:sldChg chg="del">
        <pc:chgData name="Iwona Sienkiewicz" userId="865596bfc81515fd" providerId="LiveId" clId="{8277B0AC-9D82-4FFE-AF04-6387DE7F189E}" dt="2021-05-04T07:41:48.697" v="0" actId="2696"/>
        <pc:sldMkLst>
          <pc:docMk/>
          <pc:sldMk cId="998028398" sldId="259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C81A0-FB7A-4357-8B37-1EC930D1E0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1523999"/>
            <a:ext cx="10668000" cy="19859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3C075C-7238-4F43-87E7-63A35BE690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3809999"/>
            <a:ext cx="10667998" cy="19859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B67EEB-ABA8-4DA9-803B-0C6CD8A12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anchor="b" anchorCtr="0"/>
          <a:lstStyle/>
          <a:p>
            <a:fld id="{F4D57BDD-E64A-4D27-8978-82FFCA18A12C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CFD314-1E75-41B9-A585-4F4A32A34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0CC8E8-C649-4A81-BF53-F078B2A98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5140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CE73F-2F7C-4941-9B13-ACB43A498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15239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BC107E-F2BE-4057-B06B-1E50FD12B5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2000" y="3048000"/>
            <a:ext cx="10668000" cy="3048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B9D7D8-1932-4215-A6E0-C16DA0DDB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78B662-65E3-47B2-AD95-B041B57F3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93DBC5-88B5-4F2A-A0E3-752CB4217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771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6599DF-5B13-4800-ADD7-3A2A2F1C48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1523999"/>
            <a:ext cx="2705100" cy="45720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191E12-22D9-4DA9-A336-EA6A8B9B55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2000" y="1524000"/>
            <a:ext cx="7620000" cy="4572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22A1D5-B7EF-43A4-81EF-B5A7EA356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809DFB-4410-42BF-B886-C984E3A53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6487E8-E9A0-429E-88E5-34B1BE86B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280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6A6A6-C260-4F8B-99DF-249C907BE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6F8CB-5C97-4437-A672-4E43D0E5AE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90C990-05C1-4ECD-A899-722057AEA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E9811C-37A0-4DD1-8607-EFD4226E5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CAB506-9570-4D3E-804F-A184A73DB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338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569B8-DEA4-4F12-9078-ECD731F2A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30351"/>
            <a:ext cx="10668000" cy="22796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0D1F3B-E79C-4822-999D-205B0E76C6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4589464"/>
            <a:ext cx="10668000" cy="118318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145166-621E-4C71-A40F-64E514536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B8A175-E39F-477F-997B-99FF8677A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69115F-5456-4FA3-8484-B1806E7C4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181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8BC5C-CCF0-4BA5-B102-213AC6FD5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126364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237E63-3B4F-4C2F-A87C-9533227EB6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3048000"/>
            <a:ext cx="4572000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8ACE3E-2FED-4289-B138-3EC2826909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58000" y="3048000"/>
            <a:ext cx="4572000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55DB51-20DA-4BEF-90BA-DDD37DC08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6D22E1-F0DB-4CB7-B2E3-D578EEAA6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29146B-54D6-4291-8EA2-643002482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890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B4AE7-507A-4E14-96E2-5412FF8EA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7048"/>
            <a:ext cx="10668000" cy="75895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DEEE83-2945-4C22-9597-57F1F12628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5999"/>
            <a:ext cx="4572001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C2494D-AD1D-4CB7-A17C-B69079113D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2001" y="3059113"/>
            <a:ext cx="4572000" cy="3036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3E4950-830D-4EE3-9F51-DD730255E0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7998" y="2286000"/>
            <a:ext cx="4572001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F244AA-BDAA-4FDD-B742-449DF90573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858000" y="3059113"/>
            <a:ext cx="4571998" cy="3036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6B78494-ECE0-41D2-97E2-CFAC0434A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5E4C20-6CC5-4259-B554-B19F1A7AA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09AB13-CCCC-4074-9B66-CE0B37902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167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FB5FF-4FD1-4CE4-BBC5-E6402FE06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381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E71AAD-C5B9-485B-84DD-60DAFD5F1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7CACFF-0406-4EE2-9E8F-F594B952C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52A47E-1990-4B6B-BCCB-75B6F213A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106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C8FE4C-64F1-4C88-9D30-17F8131ED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5D8FB3-6FA4-40A7-BDBF-76CD0F22F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649F41-A021-4490-BB80-C89DF0293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395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CEF60-874B-45DE-BF65-CF0D08577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3821113" cy="15240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D757B0-722D-425F-8BD4-9CD9093BCB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0" y="1524000"/>
            <a:ext cx="6096000" cy="3810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DB0F60-AADF-41C3-8BFC-B405E0A3F9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0" y="3048000"/>
            <a:ext cx="3821113" cy="3048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AB1E11-97B6-42FD-9F45-6EDC3B83F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4D7DA9-F910-4337-99A2-91F4EA361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93A2F2-339E-4406-9A90-534A38C5A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910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71599-6E07-4A55-9B93-4CA5EFE3F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1524000"/>
            <a:ext cx="3810000" cy="15240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2C2D26-DACA-4941-955E-18F7E23675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33999" y="1524000"/>
            <a:ext cx="6095999" cy="3810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EDB26D-C5B0-41D6-A75F-F89A87BE24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1" y="3048000"/>
            <a:ext cx="3810000" cy="3048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9304B6-48DF-41FA-A089-8C83BBA63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DFB82F-A17A-4BC7-A522-CD934BC35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CC530C-8824-4BE3-884E-2AFF30B57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220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1B49B9-8C94-4604-AEEE-CB5051962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126364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C3204E-CAF5-48A1-928F-757507EC48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3047999"/>
            <a:ext cx="10668000" cy="3048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540D12-4B42-4790-8677-C9250F3CDD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2000" y="401594"/>
            <a:ext cx="30480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F4D57BDD-E64A-4D27-8978-82FFCA18A12C}" type="datetimeFigureOut">
              <a:rPr lang="en-US" smtClean="0"/>
              <a:pPr/>
              <a:t>5/4/2021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2B17CD-6C27-4CD1-B20D-EA4B8E54F4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58000" y="6096000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3A934F-C817-4C99-A2CF-C763A3F206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0" y="401594"/>
            <a:ext cx="2286000" cy="7620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3600">
                <a:solidFill>
                  <a:schemeClr val="tx1"/>
                </a:solidFill>
                <a:latin typeface="+mj-lt"/>
              </a:defRPr>
            </a:lvl1pPr>
          </a:lstStyle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35260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62" r:id="rId5"/>
    <p:sldLayoutId id="2147483663" r:id="rId6"/>
    <p:sldLayoutId id="2147483668" r:id="rId7"/>
    <p:sldLayoutId id="2147483664" r:id="rId8"/>
    <p:sldLayoutId id="2147483665" r:id="rId9"/>
    <p:sldLayoutId id="2147483666" r:id="rId10"/>
    <p:sldLayoutId id="21474836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B37791B-B040-4694-BFDC-8DD132D86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28412F73-325F-422C-8D21-0231873808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1062039"/>
            <a:ext cx="2952750" cy="2817438"/>
          </a:xfrm>
        </p:spPr>
        <p:txBody>
          <a:bodyPr>
            <a:normAutofit/>
          </a:bodyPr>
          <a:lstStyle/>
          <a:p>
            <a:r>
              <a:rPr lang="pl-PL" sz="5400" dirty="0"/>
              <a:t>Jabłko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144A810D-8AF1-4DC9-864A-DBAD7D07F6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1999" y="4020672"/>
            <a:ext cx="3029825" cy="1775290"/>
          </a:xfrm>
        </p:spPr>
        <p:txBody>
          <a:bodyPr>
            <a:normAutofit fontScale="92500"/>
          </a:bodyPr>
          <a:lstStyle/>
          <a:p>
            <a:r>
              <a:rPr lang="pl-PL" sz="3600" dirty="0"/>
              <a:t>Właściwości</a:t>
            </a:r>
          </a:p>
          <a:p>
            <a:r>
              <a:rPr lang="pl-PL" sz="3600" dirty="0"/>
              <a:t>i</a:t>
            </a:r>
          </a:p>
          <a:p>
            <a:r>
              <a:rPr lang="pl-PL" sz="3600" dirty="0"/>
              <a:t>zastosowanie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348AC8-2BE8-4FEA-BB6E-733E09DAAC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97" r="18230" b="-1"/>
          <a:stretch/>
        </p:blipFill>
        <p:spPr>
          <a:xfrm>
            <a:off x="4232496" y="10"/>
            <a:ext cx="7959505" cy="6857992"/>
          </a:xfrm>
          <a:custGeom>
            <a:avLst/>
            <a:gdLst/>
            <a:ahLst/>
            <a:cxnLst/>
            <a:rect l="l" t="t" r="r" b="b"/>
            <a:pathLst>
              <a:path w="7959505" h="6858002">
                <a:moveTo>
                  <a:pt x="311551" y="6702976"/>
                </a:moveTo>
                <a:lnTo>
                  <a:pt x="297715" y="6742552"/>
                </a:lnTo>
                <a:cubicBezTo>
                  <a:pt x="283999" y="6764841"/>
                  <a:pt x="278713" y="6788417"/>
                  <a:pt x="278237" y="6812063"/>
                </a:cubicBezTo>
                <a:lnTo>
                  <a:pt x="278237" y="6812064"/>
                </a:lnTo>
                <a:lnTo>
                  <a:pt x="283011" y="6776800"/>
                </a:lnTo>
                <a:cubicBezTo>
                  <a:pt x="286107" y="6765164"/>
                  <a:pt x="290857" y="6753698"/>
                  <a:pt x="297715" y="6742553"/>
                </a:cubicBezTo>
                <a:cubicBezTo>
                  <a:pt x="306003" y="6729219"/>
                  <a:pt x="311147" y="6716169"/>
                  <a:pt x="311551" y="6702977"/>
                </a:cubicBezTo>
                <a:close/>
                <a:moveTo>
                  <a:pt x="328959" y="6564620"/>
                </a:moveTo>
                <a:lnTo>
                  <a:pt x="306480" y="6588625"/>
                </a:lnTo>
                <a:cubicBezTo>
                  <a:pt x="298003" y="6597578"/>
                  <a:pt x="291954" y="6611342"/>
                  <a:pt x="289858" y="6625224"/>
                </a:cubicBezTo>
                <a:lnTo>
                  <a:pt x="289858" y="6625225"/>
                </a:lnTo>
                <a:lnTo>
                  <a:pt x="289870" y="6645552"/>
                </a:lnTo>
                <a:lnTo>
                  <a:pt x="296953" y="6662541"/>
                </a:lnTo>
                <a:lnTo>
                  <a:pt x="296953" y="6662542"/>
                </a:lnTo>
                <a:lnTo>
                  <a:pt x="308405" y="6683027"/>
                </a:lnTo>
                <a:cubicBezTo>
                  <a:pt x="306038" y="6676305"/>
                  <a:pt x="302287" y="6669495"/>
                  <a:pt x="296953" y="6662541"/>
                </a:cubicBezTo>
                <a:lnTo>
                  <a:pt x="289858" y="6625225"/>
                </a:lnTo>
                <a:lnTo>
                  <a:pt x="306480" y="6588626"/>
                </a:lnTo>
                <a:cubicBezTo>
                  <a:pt x="312576" y="6582147"/>
                  <a:pt x="318672" y="6575479"/>
                  <a:pt x="328959" y="6564621"/>
                </a:cubicBezTo>
                <a:close/>
                <a:moveTo>
                  <a:pt x="248638" y="6438981"/>
                </a:moveTo>
                <a:cubicBezTo>
                  <a:pt x="258140" y="6444077"/>
                  <a:pt x="265617" y="6451650"/>
                  <a:pt x="268569" y="6463841"/>
                </a:cubicBezTo>
                <a:lnTo>
                  <a:pt x="268572" y="6463849"/>
                </a:lnTo>
                <a:lnTo>
                  <a:pt x="279556" y="6508052"/>
                </a:lnTo>
                <a:lnTo>
                  <a:pt x="282367" y="6513012"/>
                </a:lnTo>
                <a:lnTo>
                  <a:pt x="284834" y="6521804"/>
                </a:lnTo>
                <a:lnTo>
                  <a:pt x="301172" y="6546195"/>
                </a:lnTo>
                <a:lnTo>
                  <a:pt x="301172" y="6546194"/>
                </a:lnTo>
                <a:lnTo>
                  <a:pt x="282367" y="6513012"/>
                </a:lnTo>
                <a:lnTo>
                  <a:pt x="268572" y="6463849"/>
                </a:lnTo>
                <a:lnTo>
                  <a:pt x="268569" y="6463840"/>
                </a:lnTo>
                <a:close/>
                <a:moveTo>
                  <a:pt x="166047" y="6392243"/>
                </a:moveTo>
                <a:lnTo>
                  <a:pt x="173364" y="6407333"/>
                </a:lnTo>
                <a:lnTo>
                  <a:pt x="173364" y="6407332"/>
                </a:lnTo>
                <a:close/>
                <a:moveTo>
                  <a:pt x="401733" y="4221391"/>
                </a:moveTo>
                <a:lnTo>
                  <a:pt x="396017" y="4253014"/>
                </a:lnTo>
                <a:cubicBezTo>
                  <a:pt x="383824" y="4277401"/>
                  <a:pt x="368204" y="4300070"/>
                  <a:pt x="356201" y="4324645"/>
                </a:cubicBezTo>
                <a:cubicBezTo>
                  <a:pt x="350487" y="4336457"/>
                  <a:pt x="347439" y="4350554"/>
                  <a:pt x="347247" y="4363890"/>
                </a:cubicBezTo>
                <a:lnTo>
                  <a:pt x="347247" y="4363891"/>
                </a:lnTo>
                <a:cubicBezTo>
                  <a:pt x="346295" y="4403326"/>
                  <a:pt x="346295" y="4442762"/>
                  <a:pt x="348009" y="4482005"/>
                </a:cubicBezTo>
                <a:cubicBezTo>
                  <a:pt x="350677" y="4546777"/>
                  <a:pt x="351249" y="4612501"/>
                  <a:pt x="408019" y="4659175"/>
                </a:cubicBezTo>
                <a:cubicBezTo>
                  <a:pt x="412591" y="4662987"/>
                  <a:pt x="415259" y="4671177"/>
                  <a:pt x="416021" y="4677656"/>
                </a:cubicBezTo>
                <a:cubicBezTo>
                  <a:pt x="419640" y="4707565"/>
                  <a:pt x="420022" y="4738236"/>
                  <a:pt x="425928" y="4767765"/>
                </a:cubicBezTo>
                <a:lnTo>
                  <a:pt x="427237" y="4800483"/>
                </a:lnTo>
                <a:lnTo>
                  <a:pt x="412401" y="4828916"/>
                </a:lnTo>
                <a:cubicBezTo>
                  <a:pt x="404114" y="4837703"/>
                  <a:pt x="397113" y="4847214"/>
                  <a:pt x="391971" y="4857317"/>
                </a:cubicBezTo>
                <a:lnTo>
                  <a:pt x="390221" y="4863342"/>
                </a:lnTo>
                <a:lnTo>
                  <a:pt x="387469" y="4867614"/>
                </a:lnTo>
                <a:lnTo>
                  <a:pt x="382691" y="4889275"/>
                </a:lnTo>
                <a:lnTo>
                  <a:pt x="382691" y="4889276"/>
                </a:lnTo>
                <a:cubicBezTo>
                  <a:pt x="382122" y="4896714"/>
                  <a:pt x="382634" y="4904358"/>
                  <a:pt x="384396" y="4912169"/>
                </a:cubicBezTo>
                <a:lnTo>
                  <a:pt x="385799" y="4933805"/>
                </a:lnTo>
                <a:lnTo>
                  <a:pt x="378247" y="4957453"/>
                </a:lnTo>
                <a:lnTo>
                  <a:pt x="360964" y="4987037"/>
                </a:lnTo>
                <a:cubicBezTo>
                  <a:pt x="349725" y="5003801"/>
                  <a:pt x="335627" y="5022852"/>
                  <a:pt x="334485" y="5041521"/>
                </a:cubicBezTo>
                <a:cubicBezTo>
                  <a:pt x="333556" y="5057381"/>
                  <a:pt x="327457" y="5072411"/>
                  <a:pt x="321371" y="5087423"/>
                </a:cubicBezTo>
                <a:lnTo>
                  <a:pt x="321364" y="5087450"/>
                </a:lnTo>
                <a:lnTo>
                  <a:pt x="315482" y="5102461"/>
                </a:lnTo>
                <a:lnTo>
                  <a:pt x="308338" y="5133220"/>
                </a:lnTo>
                <a:lnTo>
                  <a:pt x="308337" y="5133224"/>
                </a:lnTo>
                <a:lnTo>
                  <a:pt x="308337" y="5133225"/>
                </a:lnTo>
                <a:lnTo>
                  <a:pt x="315052" y="5166114"/>
                </a:lnTo>
                <a:lnTo>
                  <a:pt x="314362" y="5172090"/>
                </a:lnTo>
                <a:cubicBezTo>
                  <a:pt x="313481" y="5174400"/>
                  <a:pt x="312290" y="5176876"/>
                  <a:pt x="311814" y="5179067"/>
                </a:cubicBezTo>
                <a:lnTo>
                  <a:pt x="311814" y="5179068"/>
                </a:lnTo>
                <a:cubicBezTo>
                  <a:pt x="304574" y="5214122"/>
                  <a:pt x="311624" y="5247079"/>
                  <a:pt x="335437" y="5272797"/>
                </a:cubicBezTo>
                <a:lnTo>
                  <a:pt x="335441" y="5272804"/>
                </a:lnTo>
                <a:lnTo>
                  <a:pt x="356854" y="5308181"/>
                </a:lnTo>
                <a:lnTo>
                  <a:pt x="359935" y="5317389"/>
                </a:lnTo>
                <a:lnTo>
                  <a:pt x="364317" y="5355014"/>
                </a:lnTo>
                <a:lnTo>
                  <a:pt x="359440" y="5385384"/>
                </a:lnTo>
                <a:cubicBezTo>
                  <a:pt x="356201" y="5398721"/>
                  <a:pt x="353915" y="5412057"/>
                  <a:pt x="351249" y="5425582"/>
                </a:cubicBezTo>
                <a:cubicBezTo>
                  <a:pt x="347439" y="5443870"/>
                  <a:pt x="343437" y="5462351"/>
                  <a:pt x="339627" y="5480637"/>
                </a:cubicBezTo>
                <a:cubicBezTo>
                  <a:pt x="337722" y="5489497"/>
                  <a:pt x="335151" y="5498832"/>
                  <a:pt x="335103" y="5507667"/>
                </a:cubicBezTo>
                <a:lnTo>
                  <a:pt x="335103" y="5507668"/>
                </a:lnTo>
                <a:lnTo>
                  <a:pt x="337324" y="5520422"/>
                </a:lnTo>
                <a:lnTo>
                  <a:pt x="345722" y="5531692"/>
                </a:lnTo>
                <a:lnTo>
                  <a:pt x="345723" y="5531694"/>
                </a:lnTo>
                <a:lnTo>
                  <a:pt x="355869" y="5547578"/>
                </a:lnTo>
                <a:lnTo>
                  <a:pt x="346295" y="5562746"/>
                </a:lnTo>
                <a:cubicBezTo>
                  <a:pt x="303622" y="5600467"/>
                  <a:pt x="276951" y="5646189"/>
                  <a:pt x="275047" y="5704483"/>
                </a:cubicBezTo>
                <a:cubicBezTo>
                  <a:pt x="274665" y="5716485"/>
                  <a:pt x="271999" y="5728678"/>
                  <a:pt x="269141" y="5740488"/>
                </a:cubicBezTo>
                <a:cubicBezTo>
                  <a:pt x="267426" y="5747728"/>
                  <a:pt x="265520" y="5756493"/>
                  <a:pt x="260376" y="5760873"/>
                </a:cubicBezTo>
                <a:cubicBezTo>
                  <a:pt x="221133" y="5794974"/>
                  <a:pt x="193890" y="5837457"/>
                  <a:pt x="171981" y="5883751"/>
                </a:cubicBezTo>
                <a:lnTo>
                  <a:pt x="171979" y="5883756"/>
                </a:lnTo>
                <a:lnTo>
                  <a:pt x="160957" y="5909351"/>
                </a:lnTo>
                <a:lnTo>
                  <a:pt x="154076" y="5935946"/>
                </a:lnTo>
                <a:lnTo>
                  <a:pt x="154075" y="5935949"/>
                </a:lnTo>
                <a:lnTo>
                  <a:pt x="154075" y="5935950"/>
                </a:lnTo>
                <a:cubicBezTo>
                  <a:pt x="151789" y="5954618"/>
                  <a:pt x="155599" y="5974241"/>
                  <a:pt x="157695" y="5993292"/>
                </a:cubicBezTo>
                <a:cubicBezTo>
                  <a:pt x="158837" y="6004532"/>
                  <a:pt x="158647" y="6017486"/>
                  <a:pt x="164171" y="6026441"/>
                </a:cubicBezTo>
                <a:cubicBezTo>
                  <a:pt x="181508" y="6054826"/>
                  <a:pt x="200176" y="6082259"/>
                  <a:pt x="220371" y="6108739"/>
                </a:cubicBezTo>
                <a:lnTo>
                  <a:pt x="234064" y="6133315"/>
                </a:lnTo>
                <a:lnTo>
                  <a:pt x="230364" y="6143190"/>
                </a:lnTo>
                <a:cubicBezTo>
                  <a:pt x="227813" y="6146732"/>
                  <a:pt x="223895" y="6150697"/>
                  <a:pt x="218465" y="6155602"/>
                </a:cubicBezTo>
                <a:cubicBezTo>
                  <a:pt x="196176" y="6175797"/>
                  <a:pt x="184556" y="6200944"/>
                  <a:pt x="179794" y="6228756"/>
                </a:cubicBezTo>
                <a:cubicBezTo>
                  <a:pt x="172363" y="6272764"/>
                  <a:pt x="166077" y="6317151"/>
                  <a:pt x="162457" y="6361539"/>
                </a:cubicBezTo>
                <a:lnTo>
                  <a:pt x="162457" y="6361540"/>
                </a:lnTo>
                <a:lnTo>
                  <a:pt x="179794" y="6228757"/>
                </a:lnTo>
                <a:cubicBezTo>
                  <a:pt x="184556" y="6200945"/>
                  <a:pt x="196176" y="6175798"/>
                  <a:pt x="218465" y="6155603"/>
                </a:cubicBezTo>
                <a:cubicBezTo>
                  <a:pt x="229325" y="6145793"/>
                  <a:pt x="234135" y="6139745"/>
                  <a:pt x="234064" y="6133315"/>
                </a:cubicBezTo>
                <a:lnTo>
                  <a:pt x="234064" y="6133314"/>
                </a:lnTo>
                <a:cubicBezTo>
                  <a:pt x="233993" y="6126884"/>
                  <a:pt x="229039" y="6120074"/>
                  <a:pt x="220371" y="6108738"/>
                </a:cubicBezTo>
                <a:cubicBezTo>
                  <a:pt x="200176" y="6082258"/>
                  <a:pt x="181508" y="6054825"/>
                  <a:pt x="164171" y="6026440"/>
                </a:cubicBezTo>
                <a:cubicBezTo>
                  <a:pt x="158647" y="6017485"/>
                  <a:pt x="158837" y="6004531"/>
                  <a:pt x="157695" y="5993291"/>
                </a:cubicBezTo>
                <a:cubicBezTo>
                  <a:pt x="156647" y="5983766"/>
                  <a:pt x="155171" y="5974097"/>
                  <a:pt x="154242" y="5964477"/>
                </a:cubicBezTo>
                <a:lnTo>
                  <a:pt x="154075" y="5935950"/>
                </a:lnTo>
                <a:lnTo>
                  <a:pt x="154076" y="5935946"/>
                </a:lnTo>
                <a:lnTo>
                  <a:pt x="171979" y="5883756"/>
                </a:lnTo>
                <a:lnTo>
                  <a:pt x="171981" y="5883752"/>
                </a:lnTo>
                <a:cubicBezTo>
                  <a:pt x="193890" y="5837458"/>
                  <a:pt x="221133" y="5794975"/>
                  <a:pt x="260376" y="5760874"/>
                </a:cubicBezTo>
                <a:cubicBezTo>
                  <a:pt x="265520" y="5756494"/>
                  <a:pt x="267426" y="5747729"/>
                  <a:pt x="269141" y="5740489"/>
                </a:cubicBezTo>
                <a:cubicBezTo>
                  <a:pt x="271999" y="5728679"/>
                  <a:pt x="274665" y="5716486"/>
                  <a:pt x="275047" y="5704484"/>
                </a:cubicBezTo>
                <a:cubicBezTo>
                  <a:pt x="276951" y="5646190"/>
                  <a:pt x="303622" y="5600468"/>
                  <a:pt x="346295" y="5562747"/>
                </a:cubicBezTo>
                <a:cubicBezTo>
                  <a:pt x="352392" y="5557318"/>
                  <a:pt x="355774" y="5552508"/>
                  <a:pt x="355869" y="5547579"/>
                </a:cubicBezTo>
                <a:lnTo>
                  <a:pt x="355869" y="5547578"/>
                </a:lnTo>
                <a:cubicBezTo>
                  <a:pt x="355964" y="5542649"/>
                  <a:pt x="352773" y="5537600"/>
                  <a:pt x="345723" y="5531693"/>
                </a:cubicBezTo>
                <a:lnTo>
                  <a:pt x="345722" y="5531692"/>
                </a:lnTo>
                <a:lnTo>
                  <a:pt x="335103" y="5507668"/>
                </a:lnTo>
                <a:lnTo>
                  <a:pt x="339627" y="5480638"/>
                </a:lnTo>
                <a:cubicBezTo>
                  <a:pt x="343437" y="5462352"/>
                  <a:pt x="347439" y="5443871"/>
                  <a:pt x="351249" y="5425583"/>
                </a:cubicBezTo>
                <a:cubicBezTo>
                  <a:pt x="353915" y="5412058"/>
                  <a:pt x="356201" y="5398722"/>
                  <a:pt x="359440" y="5385385"/>
                </a:cubicBezTo>
                <a:cubicBezTo>
                  <a:pt x="361965" y="5375003"/>
                  <a:pt x="363668" y="5364883"/>
                  <a:pt x="364317" y="5355015"/>
                </a:cubicBezTo>
                <a:lnTo>
                  <a:pt x="364317" y="5355014"/>
                </a:lnTo>
                <a:lnTo>
                  <a:pt x="362870" y="5326163"/>
                </a:lnTo>
                <a:lnTo>
                  <a:pt x="359935" y="5317389"/>
                </a:lnTo>
                <a:lnTo>
                  <a:pt x="359341" y="5312288"/>
                </a:lnTo>
                <a:lnTo>
                  <a:pt x="356854" y="5308181"/>
                </a:lnTo>
                <a:lnTo>
                  <a:pt x="353708" y="5298775"/>
                </a:lnTo>
                <a:lnTo>
                  <a:pt x="335441" y="5272804"/>
                </a:lnTo>
                <a:lnTo>
                  <a:pt x="335437" y="5272796"/>
                </a:lnTo>
                <a:cubicBezTo>
                  <a:pt x="323531" y="5259937"/>
                  <a:pt x="315815" y="5245269"/>
                  <a:pt x="311981" y="5229433"/>
                </a:cubicBezTo>
                <a:lnTo>
                  <a:pt x="311814" y="5179068"/>
                </a:lnTo>
                <a:lnTo>
                  <a:pt x="314362" y="5172091"/>
                </a:lnTo>
                <a:cubicBezTo>
                  <a:pt x="315243" y="5169781"/>
                  <a:pt x="315814" y="5167638"/>
                  <a:pt x="315052" y="5166114"/>
                </a:cubicBezTo>
                <a:lnTo>
                  <a:pt x="315052" y="5166113"/>
                </a:lnTo>
                <a:lnTo>
                  <a:pt x="308337" y="5133225"/>
                </a:lnTo>
                <a:lnTo>
                  <a:pt x="308338" y="5133220"/>
                </a:lnTo>
                <a:lnTo>
                  <a:pt x="321364" y="5087450"/>
                </a:lnTo>
                <a:lnTo>
                  <a:pt x="327270" y="5072376"/>
                </a:lnTo>
                <a:cubicBezTo>
                  <a:pt x="330949" y="5062300"/>
                  <a:pt x="333866" y="5052096"/>
                  <a:pt x="334485" y="5041522"/>
                </a:cubicBezTo>
                <a:cubicBezTo>
                  <a:pt x="335627" y="5022853"/>
                  <a:pt x="349725" y="5003802"/>
                  <a:pt x="360964" y="4987038"/>
                </a:cubicBezTo>
                <a:cubicBezTo>
                  <a:pt x="366751" y="4978393"/>
                  <a:pt x="372457" y="4970097"/>
                  <a:pt x="376968" y="4961456"/>
                </a:cubicBezTo>
                <a:lnTo>
                  <a:pt x="378247" y="4957453"/>
                </a:lnTo>
                <a:lnTo>
                  <a:pt x="381039" y="4952673"/>
                </a:lnTo>
                <a:lnTo>
                  <a:pt x="385799" y="4933805"/>
                </a:lnTo>
                <a:cubicBezTo>
                  <a:pt x="386468" y="4927122"/>
                  <a:pt x="386111" y="4919979"/>
                  <a:pt x="384396" y="4912168"/>
                </a:cubicBezTo>
                <a:lnTo>
                  <a:pt x="382691" y="4889275"/>
                </a:lnTo>
                <a:lnTo>
                  <a:pt x="390221" y="4863342"/>
                </a:lnTo>
                <a:lnTo>
                  <a:pt x="412401" y="4828917"/>
                </a:lnTo>
                <a:cubicBezTo>
                  <a:pt x="420784" y="4819964"/>
                  <a:pt x="425356" y="4810581"/>
                  <a:pt x="427237" y="4800484"/>
                </a:cubicBezTo>
                <a:lnTo>
                  <a:pt x="427237" y="4800483"/>
                </a:lnTo>
                <a:cubicBezTo>
                  <a:pt x="429119" y="4790386"/>
                  <a:pt x="428309" y="4779575"/>
                  <a:pt x="425928" y="4767764"/>
                </a:cubicBezTo>
                <a:cubicBezTo>
                  <a:pt x="420022" y="4738235"/>
                  <a:pt x="419640" y="4707564"/>
                  <a:pt x="416021" y="4677655"/>
                </a:cubicBezTo>
                <a:cubicBezTo>
                  <a:pt x="415259" y="4671176"/>
                  <a:pt x="412591" y="4662986"/>
                  <a:pt x="408019" y="4659174"/>
                </a:cubicBezTo>
                <a:cubicBezTo>
                  <a:pt x="351249" y="4612500"/>
                  <a:pt x="350677" y="4546776"/>
                  <a:pt x="348009" y="4482004"/>
                </a:cubicBezTo>
                <a:lnTo>
                  <a:pt x="347247" y="4363891"/>
                </a:lnTo>
                <a:lnTo>
                  <a:pt x="356201" y="4324646"/>
                </a:lnTo>
                <a:cubicBezTo>
                  <a:pt x="368204" y="4300071"/>
                  <a:pt x="383824" y="4277402"/>
                  <a:pt x="396017" y="4253015"/>
                </a:cubicBezTo>
                <a:cubicBezTo>
                  <a:pt x="400781" y="4243873"/>
                  <a:pt x="400971" y="4232061"/>
                  <a:pt x="401733" y="4221392"/>
                </a:cubicBezTo>
                <a:close/>
                <a:moveTo>
                  <a:pt x="405543" y="4165383"/>
                </a:moveTo>
                <a:cubicBezTo>
                  <a:pt x="402114" y="4173480"/>
                  <a:pt x="401543" y="4182767"/>
                  <a:pt x="401638" y="4192387"/>
                </a:cubicBezTo>
                <a:lnTo>
                  <a:pt x="401638" y="4192388"/>
                </a:lnTo>
                <a:lnTo>
                  <a:pt x="405543" y="4165384"/>
                </a:lnTo>
                <a:close/>
                <a:moveTo>
                  <a:pt x="332842" y="2836172"/>
                </a:moveTo>
                <a:lnTo>
                  <a:pt x="332842" y="2836173"/>
                </a:lnTo>
                <a:cubicBezTo>
                  <a:pt x="336914" y="2839983"/>
                  <a:pt x="340200" y="2844317"/>
                  <a:pt x="341533" y="2848794"/>
                </a:cubicBezTo>
                <a:lnTo>
                  <a:pt x="358165" y="2903546"/>
                </a:lnTo>
                <a:lnTo>
                  <a:pt x="366071" y="2947859"/>
                </a:lnTo>
                <a:lnTo>
                  <a:pt x="366072" y="2947863"/>
                </a:lnTo>
                <a:lnTo>
                  <a:pt x="362488" y="2982148"/>
                </a:lnTo>
                <a:cubicBezTo>
                  <a:pt x="354392" y="3014153"/>
                  <a:pt x="350582" y="3045777"/>
                  <a:pt x="350796" y="3077401"/>
                </a:cubicBezTo>
                <a:lnTo>
                  <a:pt x="350796" y="3077402"/>
                </a:lnTo>
                <a:cubicBezTo>
                  <a:pt x="351010" y="3109026"/>
                  <a:pt x="355249" y="3140650"/>
                  <a:pt x="363250" y="3172655"/>
                </a:cubicBezTo>
                <a:cubicBezTo>
                  <a:pt x="389159" y="3276481"/>
                  <a:pt x="416591" y="3380306"/>
                  <a:pt x="410877" y="3489468"/>
                </a:cubicBezTo>
                <a:cubicBezTo>
                  <a:pt x="409925" y="3507564"/>
                  <a:pt x="421546" y="3529091"/>
                  <a:pt x="432976" y="3544714"/>
                </a:cubicBezTo>
                <a:cubicBezTo>
                  <a:pt x="438406" y="3552191"/>
                  <a:pt x="442585" y="3557716"/>
                  <a:pt x="445520" y="3562321"/>
                </a:cubicBezTo>
                <a:lnTo>
                  <a:pt x="450598" y="3574408"/>
                </a:lnTo>
                <a:lnTo>
                  <a:pt x="448246" y="3587174"/>
                </a:lnTo>
                <a:cubicBezTo>
                  <a:pt x="446228" y="3592232"/>
                  <a:pt x="442978" y="3598435"/>
                  <a:pt x="438500" y="3606817"/>
                </a:cubicBezTo>
                <a:cubicBezTo>
                  <a:pt x="434118" y="3614819"/>
                  <a:pt x="431452" y="3624725"/>
                  <a:pt x="424974" y="3630632"/>
                </a:cubicBezTo>
                <a:cubicBezTo>
                  <a:pt x="408496" y="3645682"/>
                  <a:pt x="402257" y="3662494"/>
                  <a:pt x="400733" y="3680163"/>
                </a:cubicBezTo>
                <a:lnTo>
                  <a:pt x="400733" y="3680164"/>
                </a:lnTo>
                <a:lnTo>
                  <a:pt x="404781" y="3734838"/>
                </a:lnTo>
                <a:lnTo>
                  <a:pt x="404399" y="3754652"/>
                </a:lnTo>
                <a:cubicBezTo>
                  <a:pt x="398399" y="3767130"/>
                  <a:pt x="396447" y="3778655"/>
                  <a:pt x="398042" y="3789776"/>
                </a:cubicBezTo>
                <a:lnTo>
                  <a:pt x="398042" y="3789777"/>
                </a:lnTo>
                <a:cubicBezTo>
                  <a:pt x="399638" y="3800897"/>
                  <a:pt x="404781" y="3811614"/>
                  <a:pt x="412973" y="3822473"/>
                </a:cubicBezTo>
                <a:lnTo>
                  <a:pt x="427308" y="3852620"/>
                </a:lnTo>
                <a:lnTo>
                  <a:pt x="426528" y="3868764"/>
                </a:lnTo>
                <a:cubicBezTo>
                  <a:pt x="425070" y="3874229"/>
                  <a:pt x="422307" y="3879766"/>
                  <a:pt x="417925" y="3885338"/>
                </a:cubicBezTo>
                <a:cubicBezTo>
                  <a:pt x="398494" y="3910104"/>
                  <a:pt x="388302" y="3935727"/>
                  <a:pt x="386040" y="3962159"/>
                </a:cubicBezTo>
                <a:lnTo>
                  <a:pt x="386040" y="3962160"/>
                </a:lnTo>
                <a:cubicBezTo>
                  <a:pt x="383778" y="3988593"/>
                  <a:pt x="389446" y="4015835"/>
                  <a:pt x="401733" y="4043840"/>
                </a:cubicBezTo>
                <a:lnTo>
                  <a:pt x="416855" y="4103826"/>
                </a:lnTo>
                <a:lnTo>
                  <a:pt x="405543" y="4165382"/>
                </a:lnTo>
                <a:lnTo>
                  <a:pt x="414887" y="4134256"/>
                </a:lnTo>
                <a:lnTo>
                  <a:pt x="416855" y="4103826"/>
                </a:lnTo>
                <a:lnTo>
                  <a:pt x="416855" y="4103825"/>
                </a:lnTo>
                <a:cubicBezTo>
                  <a:pt x="415879" y="4083702"/>
                  <a:pt x="410497" y="4063842"/>
                  <a:pt x="401733" y="4043839"/>
                </a:cubicBezTo>
                <a:cubicBezTo>
                  <a:pt x="395590" y="4029837"/>
                  <a:pt x="391101" y="4016025"/>
                  <a:pt x="388431" y="4002410"/>
                </a:cubicBezTo>
                <a:lnTo>
                  <a:pt x="386040" y="3962160"/>
                </a:lnTo>
                <a:lnTo>
                  <a:pt x="395544" y="3923125"/>
                </a:lnTo>
                <a:cubicBezTo>
                  <a:pt x="400804" y="3910319"/>
                  <a:pt x="408210" y="3897722"/>
                  <a:pt x="417925" y="3885339"/>
                </a:cubicBezTo>
                <a:cubicBezTo>
                  <a:pt x="426689" y="3874195"/>
                  <a:pt x="428975" y="3863193"/>
                  <a:pt x="427308" y="3852620"/>
                </a:cubicBezTo>
                <a:lnTo>
                  <a:pt x="427308" y="3852619"/>
                </a:lnTo>
                <a:cubicBezTo>
                  <a:pt x="425642" y="3842046"/>
                  <a:pt x="420022" y="3831902"/>
                  <a:pt x="412973" y="3822472"/>
                </a:cubicBezTo>
                <a:lnTo>
                  <a:pt x="398042" y="3789776"/>
                </a:lnTo>
                <a:lnTo>
                  <a:pt x="404399" y="3754653"/>
                </a:lnTo>
                <a:cubicBezTo>
                  <a:pt x="407067" y="3749126"/>
                  <a:pt x="405733" y="3741316"/>
                  <a:pt x="404781" y="3734838"/>
                </a:cubicBezTo>
                <a:lnTo>
                  <a:pt x="404781" y="3734837"/>
                </a:lnTo>
                <a:lnTo>
                  <a:pt x="400733" y="3680164"/>
                </a:lnTo>
                <a:lnTo>
                  <a:pt x="407246" y="3654416"/>
                </a:lnTo>
                <a:cubicBezTo>
                  <a:pt x="411056" y="3646123"/>
                  <a:pt x="416735" y="3638158"/>
                  <a:pt x="424974" y="3630633"/>
                </a:cubicBezTo>
                <a:cubicBezTo>
                  <a:pt x="431452" y="3624726"/>
                  <a:pt x="434118" y="3614820"/>
                  <a:pt x="438500" y="3606818"/>
                </a:cubicBezTo>
                <a:cubicBezTo>
                  <a:pt x="447455" y="3590054"/>
                  <a:pt x="451503" y="3582005"/>
                  <a:pt x="450598" y="3574409"/>
                </a:cubicBezTo>
                <a:lnTo>
                  <a:pt x="450598" y="3574408"/>
                </a:lnTo>
                <a:cubicBezTo>
                  <a:pt x="449693" y="3566811"/>
                  <a:pt x="443835" y="3559668"/>
                  <a:pt x="432976" y="3544713"/>
                </a:cubicBezTo>
                <a:cubicBezTo>
                  <a:pt x="421546" y="3529090"/>
                  <a:pt x="409925" y="3507563"/>
                  <a:pt x="410877" y="3489467"/>
                </a:cubicBezTo>
                <a:cubicBezTo>
                  <a:pt x="416591" y="3380305"/>
                  <a:pt x="389159" y="3276480"/>
                  <a:pt x="363250" y="3172654"/>
                </a:cubicBezTo>
                <a:lnTo>
                  <a:pt x="350796" y="3077402"/>
                </a:lnTo>
                <a:lnTo>
                  <a:pt x="362488" y="2982149"/>
                </a:lnTo>
                <a:cubicBezTo>
                  <a:pt x="365441" y="2970576"/>
                  <a:pt x="366442" y="2959157"/>
                  <a:pt x="366072" y="2947863"/>
                </a:cubicBezTo>
                <a:lnTo>
                  <a:pt x="366072" y="2947862"/>
                </a:lnTo>
                <a:lnTo>
                  <a:pt x="366071" y="2947859"/>
                </a:lnTo>
                <a:lnTo>
                  <a:pt x="361441" y="2914328"/>
                </a:lnTo>
                <a:lnTo>
                  <a:pt x="358165" y="2903546"/>
                </a:lnTo>
                <a:lnTo>
                  <a:pt x="357138" y="2897785"/>
                </a:lnTo>
                <a:cubicBezTo>
                  <a:pt x="352391" y="2881307"/>
                  <a:pt x="346533" y="2865010"/>
                  <a:pt x="341533" y="2848793"/>
                </a:cubicBezTo>
                <a:close/>
                <a:moveTo>
                  <a:pt x="296001" y="2745352"/>
                </a:moveTo>
                <a:lnTo>
                  <a:pt x="289670" y="2770758"/>
                </a:lnTo>
                <a:lnTo>
                  <a:pt x="290080" y="2778006"/>
                </a:lnTo>
                <a:lnTo>
                  <a:pt x="289301" y="2782305"/>
                </a:lnTo>
                <a:lnTo>
                  <a:pt x="290501" y="2785440"/>
                </a:lnTo>
                <a:lnTo>
                  <a:pt x="290929" y="2793023"/>
                </a:lnTo>
                <a:lnTo>
                  <a:pt x="300579" y="2811780"/>
                </a:lnTo>
                <a:lnTo>
                  <a:pt x="300582" y="2811787"/>
                </a:lnTo>
                <a:lnTo>
                  <a:pt x="300583" y="2811787"/>
                </a:lnTo>
                <a:lnTo>
                  <a:pt x="300579" y="2811780"/>
                </a:lnTo>
                <a:lnTo>
                  <a:pt x="290501" y="2785440"/>
                </a:lnTo>
                <a:lnTo>
                  <a:pt x="290080" y="2778006"/>
                </a:lnTo>
                <a:close/>
                <a:moveTo>
                  <a:pt x="413278" y="2445328"/>
                </a:moveTo>
                <a:lnTo>
                  <a:pt x="409472" y="2463017"/>
                </a:lnTo>
                <a:lnTo>
                  <a:pt x="409472" y="2463018"/>
                </a:lnTo>
                <a:lnTo>
                  <a:pt x="411535" y="2490551"/>
                </a:lnTo>
                <a:lnTo>
                  <a:pt x="418114" y="2518262"/>
                </a:lnTo>
                <a:lnTo>
                  <a:pt x="418115" y="2518265"/>
                </a:lnTo>
                <a:lnTo>
                  <a:pt x="421759" y="2545007"/>
                </a:lnTo>
                <a:lnTo>
                  <a:pt x="417545" y="2571034"/>
                </a:lnTo>
                <a:cubicBezTo>
                  <a:pt x="405543" y="2612945"/>
                  <a:pt x="372966" y="2640950"/>
                  <a:pt x="344391" y="2668001"/>
                </a:cubicBezTo>
                <a:cubicBezTo>
                  <a:pt x="320006" y="2691054"/>
                  <a:pt x="306290" y="2716963"/>
                  <a:pt x="296001" y="2745348"/>
                </a:cubicBezTo>
                <a:lnTo>
                  <a:pt x="296001" y="2745349"/>
                </a:lnTo>
                <a:cubicBezTo>
                  <a:pt x="306290" y="2716964"/>
                  <a:pt x="320006" y="2691055"/>
                  <a:pt x="344391" y="2668002"/>
                </a:cubicBezTo>
                <a:cubicBezTo>
                  <a:pt x="372966" y="2640951"/>
                  <a:pt x="405543" y="2612946"/>
                  <a:pt x="417545" y="2571035"/>
                </a:cubicBezTo>
                <a:cubicBezTo>
                  <a:pt x="420117" y="2561986"/>
                  <a:pt x="421593" y="2553556"/>
                  <a:pt x="421760" y="2545007"/>
                </a:cubicBezTo>
                <a:lnTo>
                  <a:pt x="421759" y="2545007"/>
                </a:lnTo>
                <a:lnTo>
                  <a:pt x="421760" y="2545006"/>
                </a:lnTo>
                <a:cubicBezTo>
                  <a:pt x="421926" y="2536457"/>
                  <a:pt x="420783" y="2527790"/>
                  <a:pt x="418115" y="2518264"/>
                </a:cubicBezTo>
                <a:lnTo>
                  <a:pt x="418114" y="2518262"/>
                </a:lnTo>
                <a:lnTo>
                  <a:pt x="409472" y="2463018"/>
                </a:lnTo>
                <a:close/>
                <a:moveTo>
                  <a:pt x="817328" y="1508458"/>
                </a:moveTo>
                <a:lnTo>
                  <a:pt x="845421" y="1596213"/>
                </a:lnTo>
                <a:cubicBezTo>
                  <a:pt x="847898" y="1604978"/>
                  <a:pt x="846373" y="1615836"/>
                  <a:pt x="843517" y="1624980"/>
                </a:cubicBezTo>
                <a:cubicBezTo>
                  <a:pt x="833801" y="1656223"/>
                  <a:pt x="809415" y="1676036"/>
                  <a:pt x="786935" y="1697753"/>
                </a:cubicBezTo>
                <a:cubicBezTo>
                  <a:pt x="777029" y="1707279"/>
                  <a:pt x="769981" y="1720423"/>
                  <a:pt x="764267" y="1733188"/>
                </a:cubicBezTo>
                <a:cubicBezTo>
                  <a:pt x="749595" y="1766335"/>
                  <a:pt x="736452" y="1800246"/>
                  <a:pt x="722546" y="1833775"/>
                </a:cubicBezTo>
                <a:cubicBezTo>
                  <a:pt x="721212" y="1837013"/>
                  <a:pt x="717783" y="1839679"/>
                  <a:pt x="714925" y="1842158"/>
                </a:cubicBezTo>
                <a:cubicBezTo>
                  <a:pt x="684824" y="1866922"/>
                  <a:pt x="654535" y="1891497"/>
                  <a:pt x="624434" y="1916454"/>
                </a:cubicBezTo>
                <a:cubicBezTo>
                  <a:pt x="618720" y="1921216"/>
                  <a:pt x="614528" y="1928076"/>
                  <a:pt x="609004" y="1933219"/>
                </a:cubicBezTo>
                <a:cubicBezTo>
                  <a:pt x="601384" y="1940459"/>
                  <a:pt x="594143" y="1949603"/>
                  <a:pt x="584999" y="1953413"/>
                </a:cubicBezTo>
                <a:cubicBezTo>
                  <a:pt x="556234" y="1965224"/>
                  <a:pt x="543850" y="1987894"/>
                  <a:pt x="538516" y="2016469"/>
                </a:cubicBezTo>
                <a:cubicBezTo>
                  <a:pt x="533563" y="2042570"/>
                  <a:pt x="529371" y="2068669"/>
                  <a:pt x="523657" y="2094578"/>
                </a:cubicBezTo>
                <a:cubicBezTo>
                  <a:pt x="516799" y="2126201"/>
                  <a:pt x="509369" y="2157636"/>
                  <a:pt x="500986" y="2188879"/>
                </a:cubicBezTo>
                <a:cubicBezTo>
                  <a:pt x="497366" y="2202404"/>
                  <a:pt x="493176" y="2216692"/>
                  <a:pt x="485746" y="2228314"/>
                </a:cubicBezTo>
                <a:cubicBezTo>
                  <a:pt x="465171" y="2260890"/>
                  <a:pt x="451265" y="2295753"/>
                  <a:pt x="456789" y="2334044"/>
                </a:cubicBezTo>
                <a:cubicBezTo>
                  <a:pt x="461171" y="2364715"/>
                  <a:pt x="449931" y="2390434"/>
                  <a:pt x="432404" y="2409485"/>
                </a:cubicBezTo>
                <a:cubicBezTo>
                  <a:pt x="424450" y="2418154"/>
                  <a:pt x="418938" y="2426977"/>
                  <a:pt x="415303" y="2435913"/>
                </a:cubicBezTo>
                <a:lnTo>
                  <a:pt x="432404" y="2409486"/>
                </a:lnTo>
                <a:cubicBezTo>
                  <a:pt x="449931" y="2390435"/>
                  <a:pt x="461171" y="2364716"/>
                  <a:pt x="456789" y="2334045"/>
                </a:cubicBezTo>
                <a:cubicBezTo>
                  <a:pt x="451265" y="2295754"/>
                  <a:pt x="465171" y="2260891"/>
                  <a:pt x="485746" y="2228315"/>
                </a:cubicBezTo>
                <a:cubicBezTo>
                  <a:pt x="493176" y="2216693"/>
                  <a:pt x="497366" y="2202405"/>
                  <a:pt x="500986" y="2188880"/>
                </a:cubicBezTo>
                <a:cubicBezTo>
                  <a:pt x="509369" y="2157637"/>
                  <a:pt x="516799" y="2126202"/>
                  <a:pt x="523657" y="2094579"/>
                </a:cubicBezTo>
                <a:cubicBezTo>
                  <a:pt x="529371" y="2068670"/>
                  <a:pt x="533563" y="2042571"/>
                  <a:pt x="538516" y="2016470"/>
                </a:cubicBezTo>
                <a:cubicBezTo>
                  <a:pt x="543850" y="1987895"/>
                  <a:pt x="556234" y="1965225"/>
                  <a:pt x="584999" y="1953414"/>
                </a:cubicBezTo>
                <a:cubicBezTo>
                  <a:pt x="594143" y="1949604"/>
                  <a:pt x="601384" y="1940460"/>
                  <a:pt x="609004" y="1933220"/>
                </a:cubicBezTo>
                <a:cubicBezTo>
                  <a:pt x="614528" y="1928077"/>
                  <a:pt x="618720" y="1921217"/>
                  <a:pt x="624434" y="1916455"/>
                </a:cubicBezTo>
                <a:cubicBezTo>
                  <a:pt x="654535" y="1891498"/>
                  <a:pt x="684824" y="1866923"/>
                  <a:pt x="714925" y="1842159"/>
                </a:cubicBezTo>
                <a:cubicBezTo>
                  <a:pt x="717783" y="1839680"/>
                  <a:pt x="721212" y="1837014"/>
                  <a:pt x="722546" y="1833776"/>
                </a:cubicBezTo>
                <a:cubicBezTo>
                  <a:pt x="736452" y="1800247"/>
                  <a:pt x="749596" y="1766336"/>
                  <a:pt x="764267" y="1733189"/>
                </a:cubicBezTo>
                <a:cubicBezTo>
                  <a:pt x="769981" y="1720424"/>
                  <a:pt x="777029" y="1707280"/>
                  <a:pt x="786936" y="1697754"/>
                </a:cubicBezTo>
                <a:cubicBezTo>
                  <a:pt x="809416" y="1676037"/>
                  <a:pt x="833801" y="1656224"/>
                  <a:pt x="843517" y="1624981"/>
                </a:cubicBezTo>
                <a:cubicBezTo>
                  <a:pt x="846374" y="1615837"/>
                  <a:pt x="847899" y="1604979"/>
                  <a:pt x="845422" y="1596214"/>
                </a:cubicBezTo>
                <a:close/>
                <a:moveTo>
                  <a:pt x="798723" y="1459073"/>
                </a:moveTo>
                <a:lnTo>
                  <a:pt x="807941" y="1481572"/>
                </a:lnTo>
                <a:lnTo>
                  <a:pt x="798724" y="1459074"/>
                </a:lnTo>
                <a:close/>
                <a:moveTo>
                  <a:pt x="779530" y="1268758"/>
                </a:moveTo>
                <a:lnTo>
                  <a:pt x="774363" y="1286069"/>
                </a:lnTo>
                <a:cubicBezTo>
                  <a:pt x="759789" y="1306930"/>
                  <a:pt x="753550" y="1328552"/>
                  <a:pt x="752025" y="1350627"/>
                </a:cubicBezTo>
                <a:lnTo>
                  <a:pt x="757620" y="1413840"/>
                </a:lnTo>
                <a:lnTo>
                  <a:pt x="752026" y="1350628"/>
                </a:lnTo>
                <a:cubicBezTo>
                  <a:pt x="753550" y="1328553"/>
                  <a:pt x="759790" y="1306930"/>
                  <a:pt x="774363" y="1286070"/>
                </a:cubicBezTo>
                <a:cubicBezTo>
                  <a:pt x="777506" y="1281689"/>
                  <a:pt x="779078" y="1275402"/>
                  <a:pt x="779530" y="1268758"/>
                </a:cubicBezTo>
                <a:close/>
                <a:moveTo>
                  <a:pt x="837801" y="773035"/>
                </a:moveTo>
                <a:lnTo>
                  <a:pt x="829801" y="854379"/>
                </a:lnTo>
                <a:cubicBezTo>
                  <a:pt x="827515" y="878956"/>
                  <a:pt x="826753" y="903722"/>
                  <a:pt x="798747" y="915343"/>
                </a:cubicBezTo>
                <a:cubicBezTo>
                  <a:pt x="794365" y="917059"/>
                  <a:pt x="791127" y="922773"/>
                  <a:pt x="788269" y="927155"/>
                </a:cubicBezTo>
                <a:cubicBezTo>
                  <a:pt x="744261" y="994785"/>
                  <a:pt x="745405" y="1030980"/>
                  <a:pt x="791889" y="1097087"/>
                </a:cubicBezTo>
                <a:cubicBezTo>
                  <a:pt x="796651" y="1103945"/>
                  <a:pt x="800081" y="1118613"/>
                  <a:pt x="796271" y="1123185"/>
                </a:cubicBezTo>
                <a:cubicBezTo>
                  <a:pt x="780459" y="1142617"/>
                  <a:pt x="773411" y="1162954"/>
                  <a:pt x="771553" y="1184029"/>
                </a:cubicBezTo>
                <a:cubicBezTo>
                  <a:pt x="773411" y="1162954"/>
                  <a:pt x="780460" y="1142618"/>
                  <a:pt x="796272" y="1123186"/>
                </a:cubicBezTo>
                <a:cubicBezTo>
                  <a:pt x="800082" y="1118614"/>
                  <a:pt x="796652" y="1103946"/>
                  <a:pt x="791890" y="1097088"/>
                </a:cubicBezTo>
                <a:cubicBezTo>
                  <a:pt x="745406" y="1030981"/>
                  <a:pt x="744262" y="994786"/>
                  <a:pt x="788270" y="927156"/>
                </a:cubicBezTo>
                <a:cubicBezTo>
                  <a:pt x="791128" y="922774"/>
                  <a:pt x="794366" y="917060"/>
                  <a:pt x="798748" y="915344"/>
                </a:cubicBezTo>
                <a:cubicBezTo>
                  <a:pt x="826753" y="903723"/>
                  <a:pt x="827515" y="878957"/>
                  <a:pt x="829801" y="854380"/>
                </a:cubicBezTo>
                <a:cubicBezTo>
                  <a:pt x="832277" y="827330"/>
                  <a:pt x="835515" y="800277"/>
                  <a:pt x="837801" y="773036"/>
                </a:cubicBezTo>
                <a:close/>
                <a:moveTo>
                  <a:pt x="782400" y="517851"/>
                </a:moveTo>
                <a:lnTo>
                  <a:pt x="791317" y="556047"/>
                </a:lnTo>
                <a:cubicBezTo>
                  <a:pt x="793413" y="564048"/>
                  <a:pt x="798937" y="572622"/>
                  <a:pt x="797795" y="580050"/>
                </a:cubicBezTo>
                <a:cubicBezTo>
                  <a:pt x="794461" y="601578"/>
                  <a:pt x="796890" y="622201"/>
                  <a:pt x="801176" y="642537"/>
                </a:cubicBezTo>
                <a:lnTo>
                  <a:pt x="813700" y="694928"/>
                </a:lnTo>
                <a:lnTo>
                  <a:pt x="801177" y="642538"/>
                </a:lnTo>
                <a:cubicBezTo>
                  <a:pt x="796891" y="622201"/>
                  <a:pt x="794462" y="601579"/>
                  <a:pt x="797796" y="580051"/>
                </a:cubicBezTo>
                <a:cubicBezTo>
                  <a:pt x="798938" y="572623"/>
                  <a:pt x="793414" y="564049"/>
                  <a:pt x="791318" y="556048"/>
                </a:cubicBezTo>
                <a:close/>
                <a:moveTo>
                  <a:pt x="783887" y="313533"/>
                </a:moveTo>
                <a:lnTo>
                  <a:pt x="786245" y="324058"/>
                </a:lnTo>
                <a:cubicBezTo>
                  <a:pt x="786031" y="328964"/>
                  <a:pt x="785126" y="334584"/>
                  <a:pt x="784459" y="338870"/>
                </a:cubicBezTo>
                <a:cubicBezTo>
                  <a:pt x="781601" y="357921"/>
                  <a:pt x="774363" y="376781"/>
                  <a:pt x="774553" y="395640"/>
                </a:cubicBezTo>
                <a:lnTo>
                  <a:pt x="778363" y="367328"/>
                </a:lnTo>
                <a:cubicBezTo>
                  <a:pt x="780506" y="357874"/>
                  <a:pt x="783031" y="348396"/>
                  <a:pt x="784460" y="338871"/>
                </a:cubicBezTo>
                <a:cubicBezTo>
                  <a:pt x="785794" y="330299"/>
                  <a:pt x="788080" y="316390"/>
                  <a:pt x="783888" y="313534"/>
                </a:cubicBezTo>
                <a:close/>
                <a:moveTo>
                  <a:pt x="761560" y="281568"/>
                </a:moveTo>
                <a:lnTo>
                  <a:pt x="766454" y="295415"/>
                </a:lnTo>
                <a:lnTo>
                  <a:pt x="766455" y="295415"/>
                </a:lnTo>
                <a:close/>
                <a:moveTo>
                  <a:pt x="774880" y="24486"/>
                </a:moveTo>
                <a:lnTo>
                  <a:pt x="777142" y="74129"/>
                </a:lnTo>
                <a:cubicBezTo>
                  <a:pt x="775758" y="100174"/>
                  <a:pt x="771253" y="125876"/>
                  <a:pt x="767023" y="151569"/>
                </a:cubicBezTo>
                <a:lnTo>
                  <a:pt x="766824" y="153388"/>
                </a:lnTo>
                <a:lnTo>
                  <a:pt x="763010" y="177271"/>
                </a:lnTo>
                <a:lnTo>
                  <a:pt x="758551" y="228944"/>
                </a:lnTo>
                <a:lnTo>
                  <a:pt x="766824" y="153388"/>
                </a:lnTo>
                <a:lnTo>
                  <a:pt x="771220" y="125861"/>
                </a:lnTo>
                <a:cubicBezTo>
                  <a:pt x="773910" y="108703"/>
                  <a:pt x="776220" y="91492"/>
                  <a:pt x="777143" y="74129"/>
                </a:cubicBezTo>
                <a:close/>
                <a:moveTo>
                  <a:pt x="313353" y="0"/>
                </a:moveTo>
                <a:lnTo>
                  <a:pt x="777461" y="0"/>
                </a:lnTo>
                <a:lnTo>
                  <a:pt x="774743" y="21486"/>
                </a:lnTo>
                <a:lnTo>
                  <a:pt x="777461" y="1"/>
                </a:lnTo>
                <a:lnTo>
                  <a:pt x="2874276" y="2"/>
                </a:lnTo>
                <a:lnTo>
                  <a:pt x="2874276" y="0"/>
                </a:lnTo>
                <a:lnTo>
                  <a:pt x="7959505" y="0"/>
                </a:lnTo>
                <a:lnTo>
                  <a:pt x="7959505" y="6858000"/>
                </a:lnTo>
                <a:lnTo>
                  <a:pt x="4543953" y="6858000"/>
                </a:lnTo>
                <a:lnTo>
                  <a:pt x="4543953" y="6858002"/>
                </a:lnTo>
                <a:lnTo>
                  <a:pt x="284400" y="6858002"/>
                </a:lnTo>
                <a:lnTo>
                  <a:pt x="284400" y="6858001"/>
                </a:lnTo>
                <a:lnTo>
                  <a:pt x="112147" y="6858001"/>
                </a:lnTo>
                <a:lnTo>
                  <a:pt x="102447" y="6815516"/>
                </a:lnTo>
                <a:cubicBezTo>
                  <a:pt x="96923" y="6793035"/>
                  <a:pt x="87016" y="6771319"/>
                  <a:pt x="83396" y="6748458"/>
                </a:cubicBezTo>
                <a:cubicBezTo>
                  <a:pt x="74824" y="6694164"/>
                  <a:pt x="68728" y="6639488"/>
                  <a:pt x="61870" y="6584812"/>
                </a:cubicBezTo>
                <a:cubicBezTo>
                  <a:pt x="54821" y="6528424"/>
                  <a:pt x="47391" y="6472225"/>
                  <a:pt x="41105" y="6415833"/>
                </a:cubicBezTo>
                <a:cubicBezTo>
                  <a:pt x="37865" y="6384972"/>
                  <a:pt x="37295" y="6353919"/>
                  <a:pt x="34247" y="6323058"/>
                </a:cubicBezTo>
                <a:cubicBezTo>
                  <a:pt x="31579" y="6296005"/>
                  <a:pt x="26626" y="6269144"/>
                  <a:pt x="23386" y="6242093"/>
                </a:cubicBezTo>
                <a:cubicBezTo>
                  <a:pt x="20720" y="6218660"/>
                  <a:pt x="19196" y="6195037"/>
                  <a:pt x="16528" y="6171605"/>
                </a:cubicBezTo>
                <a:cubicBezTo>
                  <a:pt x="12148" y="6134075"/>
                  <a:pt x="7194" y="6096736"/>
                  <a:pt x="2622" y="6059397"/>
                </a:cubicBezTo>
                <a:lnTo>
                  <a:pt x="0" y="6041769"/>
                </a:lnTo>
                <a:lnTo>
                  <a:pt x="0" y="6000937"/>
                </a:lnTo>
                <a:lnTo>
                  <a:pt x="3670" y="5957595"/>
                </a:lnTo>
                <a:lnTo>
                  <a:pt x="0" y="5912511"/>
                </a:lnTo>
                <a:lnTo>
                  <a:pt x="0" y="5886401"/>
                </a:lnTo>
                <a:lnTo>
                  <a:pt x="1098" y="5864318"/>
                </a:lnTo>
                <a:cubicBezTo>
                  <a:pt x="7576" y="5839361"/>
                  <a:pt x="16720" y="5815169"/>
                  <a:pt x="24720" y="5790592"/>
                </a:cubicBezTo>
                <a:cubicBezTo>
                  <a:pt x="25672" y="5787924"/>
                  <a:pt x="25864" y="5784686"/>
                  <a:pt x="26434" y="5781830"/>
                </a:cubicBezTo>
                <a:cubicBezTo>
                  <a:pt x="29675" y="5765635"/>
                  <a:pt x="32913" y="5749634"/>
                  <a:pt x="35771" y="5733440"/>
                </a:cubicBezTo>
                <a:cubicBezTo>
                  <a:pt x="37295" y="5724678"/>
                  <a:pt x="37485" y="5715723"/>
                  <a:pt x="38819" y="5706959"/>
                </a:cubicBezTo>
                <a:cubicBezTo>
                  <a:pt x="44153" y="5673050"/>
                  <a:pt x="35199" y="5635711"/>
                  <a:pt x="58250" y="5606372"/>
                </a:cubicBezTo>
                <a:cubicBezTo>
                  <a:pt x="73110" y="5587321"/>
                  <a:pt x="69680" y="5568842"/>
                  <a:pt x="67394" y="5548460"/>
                </a:cubicBezTo>
                <a:cubicBezTo>
                  <a:pt x="65680" y="5533027"/>
                  <a:pt x="66252" y="5517215"/>
                  <a:pt x="66060" y="5501594"/>
                </a:cubicBezTo>
                <a:cubicBezTo>
                  <a:pt x="65490" y="5474161"/>
                  <a:pt x="65298" y="5446728"/>
                  <a:pt x="64346" y="5419295"/>
                </a:cubicBezTo>
                <a:cubicBezTo>
                  <a:pt x="63966" y="5410531"/>
                  <a:pt x="59202" y="5401579"/>
                  <a:pt x="59964" y="5393005"/>
                </a:cubicBezTo>
                <a:cubicBezTo>
                  <a:pt x="63584" y="5353379"/>
                  <a:pt x="69300" y="5313754"/>
                  <a:pt x="72538" y="5274129"/>
                </a:cubicBezTo>
                <a:cubicBezTo>
                  <a:pt x="74442" y="5251650"/>
                  <a:pt x="70824" y="5228597"/>
                  <a:pt x="73490" y="5206308"/>
                </a:cubicBezTo>
                <a:cubicBezTo>
                  <a:pt x="76538" y="5180591"/>
                  <a:pt x="84348" y="5155445"/>
                  <a:pt x="89113" y="5129916"/>
                </a:cubicBezTo>
                <a:cubicBezTo>
                  <a:pt x="90445" y="5122867"/>
                  <a:pt x="88731" y="5115057"/>
                  <a:pt x="88351" y="5107627"/>
                </a:cubicBezTo>
                <a:cubicBezTo>
                  <a:pt x="87968" y="5099245"/>
                  <a:pt x="87206" y="5091052"/>
                  <a:pt x="87016" y="5082670"/>
                </a:cubicBezTo>
                <a:cubicBezTo>
                  <a:pt x="86634" y="5057141"/>
                  <a:pt x="87206" y="5031614"/>
                  <a:pt x="85872" y="5006086"/>
                </a:cubicBezTo>
                <a:cubicBezTo>
                  <a:pt x="85110" y="4990465"/>
                  <a:pt x="77300" y="4974082"/>
                  <a:pt x="80158" y="4959602"/>
                </a:cubicBezTo>
                <a:cubicBezTo>
                  <a:pt x="85682" y="4930075"/>
                  <a:pt x="73300" y="4900546"/>
                  <a:pt x="83586" y="4871019"/>
                </a:cubicBezTo>
                <a:cubicBezTo>
                  <a:pt x="86634" y="4861873"/>
                  <a:pt x="79014" y="4849300"/>
                  <a:pt x="78634" y="4838250"/>
                </a:cubicBezTo>
                <a:cubicBezTo>
                  <a:pt x="77682" y="4810627"/>
                  <a:pt x="77872" y="4783004"/>
                  <a:pt x="78062" y="4755381"/>
                </a:cubicBezTo>
                <a:cubicBezTo>
                  <a:pt x="78252" y="4730614"/>
                  <a:pt x="75586" y="4704895"/>
                  <a:pt x="80920" y="4681083"/>
                </a:cubicBezTo>
                <a:cubicBezTo>
                  <a:pt x="86634" y="4656126"/>
                  <a:pt x="85872" y="4633647"/>
                  <a:pt x="79396" y="4609452"/>
                </a:cubicBezTo>
                <a:cubicBezTo>
                  <a:pt x="75014" y="4592878"/>
                  <a:pt x="74442" y="4575351"/>
                  <a:pt x="73110" y="4558207"/>
                </a:cubicBezTo>
                <a:cubicBezTo>
                  <a:pt x="71586" y="4539728"/>
                  <a:pt x="75586" y="4519343"/>
                  <a:pt x="69300" y="4502579"/>
                </a:cubicBezTo>
                <a:cubicBezTo>
                  <a:pt x="50629" y="4452665"/>
                  <a:pt x="46629" y="4401419"/>
                  <a:pt x="46629" y="4349222"/>
                </a:cubicBezTo>
                <a:cubicBezTo>
                  <a:pt x="46629" y="4339695"/>
                  <a:pt x="49295" y="4329979"/>
                  <a:pt x="52153" y="4320837"/>
                </a:cubicBezTo>
                <a:cubicBezTo>
                  <a:pt x="69300" y="4267493"/>
                  <a:pt x="67776" y="4213961"/>
                  <a:pt x="57297" y="4159667"/>
                </a:cubicBezTo>
                <a:cubicBezTo>
                  <a:pt x="55011" y="4148427"/>
                  <a:pt x="54629" y="4135854"/>
                  <a:pt x="56915" y="4124614"/>
                </a:cubicBezTo>
                <a:cubicBezTo>
                  <a:pt x="63584" y="4092989"/>
                  <a:pt x="74634" y="4062318"/>
                  <a:pt x="79396" y="4030503"/>
                </a:cubicBezTo>
                <a:cubicBezTo>
                  <a:pt x="87206" y="3977925"/>
                  <a:pt x="60918" y="3932394"/>
                  <a:pt x="43771" y="3885338"/>
                </a:cubicBezTo>
                <a:cubicBezTo>
                  <a:pt x="31627" y="3851761"/>
                  <a:pt x="8016" y="3821935"/>
                  <a:pt x="426" y="3786777"/>
                </a:cubicBezTo>
                <a:lnTo>
                  <a:pt x="0" y="3773897"/>
                </a:lnTo>
                <a:lnTo>
                  <a:pt x="0" y="3393882"/>
                </a:lnTo>
                <a:lnTo>
                  <a:pt x="11838" y="3359516"/>
                </a:lnTo>
                <a:cubicBezTo>
                  <a:pt x="14434" y="3346205"/>
                  <a:pt x="14910" y="3332774"/>
                  <a:pt x="12910" y="3318771"/>
                </a:cubicBezTo>
                <a:cubicBezTo>
                  <a:pt x="12243" y="3314104"/>
                  <a:pt x="9909" y="3308770"/>
                  <a:pt x="6718" y="3304079"/>
                </a:cubicBezTo>
                <a:lnTo>
                  <a:pt x="0" y="3297657"/>
                </a:lnTo>
                <a:lnTo>
                  <a:pt x="0" y="3207867"/>
                </a:lnTo>
                <a:lnTo>
                  <a:pt x="15553" y="3186771"/>
                </a:lnTo>
                <a:cubicBezTo>
                  <a:pt x="28483" y="3162329"/>
                  <a:pt x="30484" y="3134647"/>
                  <a:pt x="36341" y="3107500"/>
                </a:cubicBezTo>
                <a:cubicBezTo>
                  <a:pt x="41105" y="3085403"/>
                  <a:pt x="41295" y="3064827"/>
                  <a:pt x="38057" y="3042728"/>
                </a:cubicBezTo>
                <a:cubicBezTo>
                  <a:pt x="30817" y="2994722"/>
                  <a:pt x="41105" y="2948047"/>
                  <a:pt x="54249" y="2901943"/>
                </a:cubicBezTo>
                <a:cubicBezTo>
                  <a:pt x="63012" y="2871462"/>
                  <a:pt x="68346" y="2840219"/>
                  <a:pt x="77300" y="2809930"/>
                </a:cubicBezTo>
                <a:cubicBezTo>
                  <a:pt x="84158" y="2787259"/>
                  <a:pt x="92351" y="2764590"/>
                  <a:pt x="103399" y="2743826"/>
                </a:cubicBezTo>
                <a:cubicBezTo>
                  <a:pt x="119594" y="2713723"/>
                  <a:pt x="143978" y="2687436"/>
                  <a:pt x="137500" y="2649143"/>
                </a:cubicBezTo>
                <a:cubicBezTo>
                  <a:pt x="131786" y="2615421"/>
                  <a:pt x="143786" y="2584942"/>
                  <a:pt x="155217" y="2554079"/>
                </a:cubicBezTo>
                <a:cubicBezTo>
                  <a:pt x="163599" y="2531409"/>
                  <a:pt x="172173" y="2508742"/>
                  <a:pt x="177507" y="2485307"/>
                </a:cubicBezTo>
                <a:cubicBezTo>
                  <a:pt x="183794" y="2457492"/>
                  <a:pt x="181126" y="2426059"/>
                  <a:pt x="192748" y="2401292"/>
                </a:cubicBezTo>
                <a:cubicBezTo>
                  <a:pt x="204940" y="2375383"/>
                  <a:pt x="196748" y="2353859"/>
                  <a:pt x="193318" y="2330806"/>
                </a:cubicBezTo>
                <a:cubicBezTo>
                  <a:pt x="187984" y="2294039"/>
                  <a:pt x="178077" y="2257459"/>
                  <a:pt x="190652" y="2220312"/>
                </a:cubicBezTo>
                <a:cubicBezTo>
                  <a:pt x="205892" y="2175163"/>
                  <a:pt x="222275" y="2130393"/>
                  <a:pt x="236753" y="2085054"/>
                </a:cubicBezTo>
                <a:cubicBezTo>
                  <a:pt x="242280" y="2067525"/>
                  <a:pt x="244566" y="2048668"/>
                  <a:pt x="247042" y="2030378"/>
                </a:cubicBezTo>
                <a:cubicBezTo>
                  <a:pt x="249138" y="2013043"/>
                  <a:pt x="243804" y="1992279"/>
                  <a:pt x="251804" y="1978940"/>
                </a:cubicBezTo>
                <a:cubicBezTo>
                  <a:pt x="272379" y="1944649"/>
                  <a:pt x="282475" y="1909408"/>
                  <a:pt x="282475" y="1869780"/>
                </a:cubicBezTo>
                <a:cubicBezTo>
                  <a:pt x="282475" y="1854920"/>
                  <a:pt x="291049" y="1840441"/>
                  <a:pt x="292573" y="1825393"/>
                </a:cubicBezTo>
                <a:cubicBezTo>
                  <a:pt x="294477" y="1804816"/>
                  <a:pt x="299622" y="1781194"/>
                  <a:pt x="292381" y="1763287"/>
                </a:cubicBezTo>
                <a:cubicBezTo>
                  <a:pt x="275237" y="1721185"/>
                  <a:pt x="289525" y="1687086"/>
                  <a:pt x="306480" y="1650317"/>
                </a:cubicBezTo>
                <a:cubicBezTo>
                  <a:pt x="323244" y="1614120"/>
                  <a:pt x="336579" y="1576019"/>
                  <a:pt x="347629" y="1537537"/>
                </a:cubicBezTo>
                <a:cubicBezTo>
                  <a:pt x="351629" y="1523059"/>
                  <a:pt x="344961" y="1505724"/>
                  <a:pt x="343629" y="1489720"/>
                </a:cubicBezTo>
                <a:cubicBezTo>
                  <a:pt x="343247" y="1484004"/>
                  <a:pt x="342675" y="1477717"/>
                  <a:pt x="344581" y="1472575"/>
                </a:cubicBezTo>
                <a:cubicBezTo>
                  <a:pt x="362870" y="1422854"/>
                  <a:pt x="376776" y="1372368"/>
                  <a:pt x="367252" y="1318456"/>
                </a:cubicBezTo>
                <a:cubicBezTo>
                  <a:pt x="366298" y="1313504"/>
                  <a:pt x="368394" y="1307978"/>
                  <a:pt x="369728" y="1303024"/>
                </a:cubicBezTo>
                <a:cubicBezTo>
                  <a:pt x="376586" y="1278829"/>
                  <a:pt x="387444" y="1255206"/>
                  <a:pt x="389921" y="1230633"/>
                </a:cubicBezTo>
                <a:cubicBezTo>
                  <a:pt x="396017" y="1170051"/>
                  <a:pt x="398495" y="1109091"/>
                  <a:pt x="402495" y="1048125"/>
                </a:cubicBezTo>
                <a:cubicBezTo>
                  <a:pt x="402685" y="1044315"/>
                  <a:pt x="402685" y="1040315"/>
                  <a:pt x="404019" y="1036887"/>
                </a:cubicBezTo>
                <a:cubicBezTo>
                  <a:pt x="412211" y="1014406"/>
                  <a:pt x="409543" y="994785"/>
                  <a:pt x="393923" y="975733"/>
                </a:cubicBezTo>
                <a:cubicBezTo>
                  <a:pt x="387064" y="967350"/>
                  <a:pt x="383444" y="955920"/>
                  <a:pt x="379634" y="945444"/>
                </a:cubicBezTo>
                <a:cubicBezTo>
                  <a:pt x="373918" y="930011"/>
                  <a:pt x="368394" y="914200"/>
                  <a:pt x="364774" y="898198"/>
                </a:cubicBezTo>
                <a:cubicBezTo>
                  <a:pt x="361346" y="882384"/>
                  <a:pt x="356583" y="865430"/>
                  <a:pt x="359250" y="850189"/>
                </a:cubicBezTo>
                <a:cubicBezTo>
                  <a:pt x="364012" y="822756"/>
                  <a:pt x="374680" y="796655"/>
                  <a:pt x="381730" y="769605"/>
                </a:cubicBezTo>
                <a:cubicBezTo>
                  <a:pt x="384206" y="760270"/>
                  <a:pt x="383824" y="749982"/>
                  <a:pt x="384016" y="740268"/>
                </a:cubicBezTo>
                <a:cubicBezTo>
                  <a:pt x="384586" y="717977"/>
                  <a:pt x="379062" y="695116"/>
                  <a:pt x="394875" y="674923"/>
                </a:cubicBezTo>
                <a:cubicBezTo>
                  <a:pt x="409733" y="656255"/>
                  <a:pt x="405353" y="637392"/>
                  <a:pt x="394113" y="617772"/>
                </a:cubicBezTo>
                <a:cubicBezTo>
                  <a:pt x="386110" y="603673"/>
                  <a:pt x="379824" y="587672"/>
                  <a:pt x="376776" y="571860"/>
                </a:cubicBezTo>
                <a:cubicBezTo>
                  <a:pt x="372586" y="550141"/>
                  <a:pt x="370870" y="528615"/>
                  <a:pt x="373348" y="505182"/>
                </a:cubicBezTo>
                <a:cubicBezTo>
                  <a:pt x="375062" y="488607"/>
                  <a:pt x="375824" y="475081"/>
                  <a:pt x="385920" y="462126"/>
                </a:cubicBezTo>
                <a:cubicBezTo>
                  <a:pt x="387444" y="460032"/>
                  <a:pt x="387826" y="456222"/>
                  <a:pt x="387634" y="453364"/>
                </a:cubicBezTo>
                <a:cubicBezTo>
                  <a:pt x="384396" y="415835"/>
                  <a:pt x="386110" y="378686"/>
                  <a:pt x="388399" y="340774"/>
                </a:cubicBezTo>
                <a:cubicBezTo>
                  <a:pt x="391445" y="292579"/>
                  <a:pt x="382492" y="241901"/>
                  <a:pt x="350487" y="200182"/>
                </a:cubicBezTo>
                <a:cubicBezTo>
                  <a:pt x="345723" y="194085"/>
                  <a:pt x="343629" y="184941"/>
                  <a:pt x="342485" y="176939"/>
                </a:cubicBezTo>
                <a:cubicBezTo>
                  <a:pt x="337533" y="139219"/>
                  <a:pt x="334103" y="101308"/>
                  <a:pt x="328579" y="63587"/>
                </a:cubicBezTo>
                <a:cubicBezTo>
                  <a:pt x="325530" y="43012"/>
                  <a:pt x="322862" y="21486"/>
                  <a:pt x="314480" y="2817"/>
                </a:cubicBezTo>
                <a:close/>
              </a:path>
            </a:pathLst>
          </a:cu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564DEED3-BC52-4F15-8426-D33275CB01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78284" y="-1"/>
            <a:ext cx="874716" cy="6858001"/>
            <a:chOff x="7620000" y="-1"/>
            <a:chExt cx="874716" cy="6858001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37D94AD-9CD7-4F7F-B13A-399B378406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4628357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F6D3FDC-6FDD-4615-B246-1FC651E959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4628357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426021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926E19C-FFFF-4CFF-BF77-2FDD6D2489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4943" y="315986"/>
            <a:ext cx="9144000" cy="1263649"/>
          </a:xfrm>
        </p:spPr>
        <p:txBody>
          <a:bodyPr/>
          <a:lstStyle/>
          <a:p>
            <a:pPr algn="ctr"/>
            <a:r>
              <a:rPr lang="pl-PL" dirty="0"/>
              <a:t>Witaminy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5241649-D86B-4C34-8FF2-010AB2DD01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334644"/>
            <a:ext cx="10668000" cy="1507223"/>
          </a:xfrm>
        </p:spPr>
        <p:txBody>
          <a:bodyPr/>
          <a:lstStyle/>
          <a:p>
            <a:pPr marL="0" indent="0" algn="ctr">
              <a:buNone/>
            </a:pPr>
            <a:r>
              <a:rPr lang="pl-PL" dirty="0"/>
              <a:t>Jabłka posiadają wiele witamin między innymi witaminę C. Jej ilość w jabłku zależy od odmiany czy warunków klimatycznych.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9D5BC41-2825-465B-9309-6862671FEE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4922" y="3967164"/>
            <a:ext cx="4618453" cy="2309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961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C00F9F0-057D-401B-8F00-7CD2240B1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5277" y="517321"/>
            <a:ext cx="9144000" cy="1263649"/>
          </a:xfrm>
        </p:spPr>
        <p:txBody>
          <a:bodyPr/>
          <a:lstStyle/>
          <a:p>
            <a:pPr algn="ctr"/>
            <a:r>
              <a:rPr lang="pl-PL" dirty="0"/>
              <a:t>Niebezpieczne nasiona?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1DA0990-5F50-4B7E-A48D-ADD10D74D2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904999"/>
            <a:ext cx="10668000" cy="3048001"/>
          </a:xfrm>
        </p:spPr>
        <p:txBody>
          <a:bodyPr/>
          <a:lstStyle/>
          <a:p>
            <a:pPr marL="0" indent="0" algn="ctr">
              <a:buNone/>
            </a:pPr>
            <a:r>
              <a:rPr lang="pl-PL" dirty="0"/>
              <a:t>Pestki jabłoni zawierają amigdalinę. Kiedy są one uszkodzone, przeżuwane lub trawione amigdalina rozpada się na trującą substancje. Jednak spożycie kilku pestek jest bezpieczne dla ludzi.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7B926C15-F495-4670-896D-52AB0C065D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3968" y="3800306"/>
            <a:ext cx="5084064" cy="2305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328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5600AA5-28B0-4BDB-84D0-90CB74469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315986"/>
            <a:ext cx="9144000" cy="791360"/>
          </a:xfrm>
        </p:spPr>
        <p:txBody>
          <a:bodyPr/>
          <a:lstStyle/>
          <a:p>
            <a:pPr algn="ctr"/>
            <a:r>
              <a:rPr lang="pl-PL" dirty="0"/>
              <a:t>Zastosowanie skórki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136846D-4B47-4BF9-9FF7-F6ED045796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269533"/>
            <a:ext cx="10668000" cy="3048001"/>
          </a:xfrm>
        </p:spPr>
        <p:txBody>
          <a:bodyPr/>
          <a:lstStyle/>
          <a:p>
            <a:pPr marL="0" indent="0" algn="ctr">
              <a:buNone/>
            </a:pPr>
            <a:r>
              <a:rPr lang="pl-PL" dirty="0"/>
              <a:t>Jabłka często się obiera, a skórki wyrzuca. Mają one jednak zastosowanie, gdy zrobi się z nich herbatę jest to dobry sposób na stan zapalny jamy ustnej i gardła.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1101CB3B-99FE-44E3-BF89-113135CE79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0" y="2765221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3693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570A000-402F-40D5-86E9-896A48518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324375"/>
            <a:ext cx="9144000" cy="1263649"/>
          </a:xfrm>
        </p:spPr>
        <p:txBody>
          <a:bodyPr/>
          <a:lstStyle/>
          <a:p>
            <a:pPr algn="ctr"/>
            <a:r>
              <a:rPr lang="pl-PL" dirty="0"/>
              <a:t>Właściwości lecznicze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37C44D6-B3F6-4CA7-82B8-7974BCC592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588024"/>
            <a:ext cx="10668000" cy="2499221"/>
          </a:xfrm>
        </p:spPr>
        <p:txBody>
          <a:bodyPr/>
          <a:lstStyle/>
          <a:p>
            <a:pPr marL="0" indent="0" algn="ctr">
              <a:buNone/>
            </a:pPr>
            <a:r>
              <a:rPr lang="pl-PL" dirty="0"/>
              <a:t>Częste jedzenie jabłek zmniejsza ryzyko zachorowania na nowotwory. Wpływają one też na naszą skórę, a dokładniej spowolniają starzenie się komórek całego ciała.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27BE6D11-AD1B-45AD-9DE1-D848796947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0262" y="3905055"/>
            <a:ext cx="3951476" cy="2636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8771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ornVTI">
  <a:themeElements>
    <a:clrScheme name="AnalogousFromLightSeedRightStep">
      <a:dk1>
        <a:srgbClr val="000000"/>
      </a:dk1>
      <a:lt1>
        <a:srgbClr val="FFFFFF"/>
      </a:lt1>
      <a:dk2>
        <a:srgbClr val="1E3135"/>
      </a:dk2>
      <a:lt2>
        <a:srgbClr val="E2E3E8"/>
      </a:lt2>
      <a:accent1>
        <a:srgbClr val="A8A27B"/>
      </a:accent1>
      <a:accent2>
        <a:srgbClr val="97A86E"/>
      </a:accent2>
      <a:accent3>
        <a:srgbClr val="8BAA7D"/>
      </a:accent3>
      <a:accent4>
        <a:srgbClr val="72AE79"/>
      </a:accent4>
      <a:accent5>
        <a:srgbClr val="7CA994"/>
      </a:accent5>
      <a:accent6>
        <a:srgbClr val="70AAA7"/>
      </a:accent6>
      <a:hlink>
        <a:srgbClr val="6973AE"/>
      </a:hlink>
      <a:folHlink>
        <a:srgbClr val="7F7F7F"/>
      </a:folHlink>
    </a:clrScheme>
    <a:fontScheme name="Torn">
      <a:majorFont>
        <a:latin typeface="Verdana Pro Cond SemiBold"/>
        <a:ea typeface=""/>
        <a:cs typeface=""/>
      </a:majorFont>
      <a:minorFont>
        <a:latin typeface="Verdana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ornVTI" id="{D93270A2-BAD7-4DCC-9D1D-3427EACCFA88}" vid="{1B17486C-9B79-43FC-98F9-5BF7AA5600D2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4FBF15E640C3C4FBE176DED269F57DD" ma:contentTypeVersion="0" ma:contentTypeDescription="Utwórz nowy dokument." ma:contentTypeScope="" ma:versionID="e699869cd493e0b092be44230154c4b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c74f0a4605ce4da9856928fb8c32d2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281A0CE-3328-419C-A79D-F0DA918ED521}"/>
</file>

<file path=customXml/itemProps2.xml><?xml version="1.0" encoding="utf-8"?>
<ds:datastoreItem xmlns:ds="http://schemas.openxmlformats.org/officeDocument/2006/customXml" ds:itemID="{6E510FCE-8712-4050-AC67-527AA7E0A5B5}"/>
</file>

<file path=customXml/itemProps3.xml><?xml version="1.0" encoding="utf-8"?>
<ds:datastoreItem xmlns:ds="http://schemas.openxmlformats.org/officeDocument/2006/customXml" ds:itemID="{E2D64376-6AA7-4ECE-9495-582E308EF98B}"/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118</Words>
  <Application>Microsoft Office PowerPoint</Application>
  <PresentationFormat>Panoramiczny</PresentationFormat>
  <Paragraphs>12</Paragraphs>
  <Slides>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5</vt:i4>
      </vt:variant>
    </vt:vector>
  </HeadingPairs>
  <TitlesOfParts>
    <vt:vector size="9" baseType="lpstr">
      <vt:lpstr>Arial</vt:lpstr>
      <vt:lpstr>Verdana Pro</vt:lpstr>
      <vt:lpstr>Verdana Pro Cond SemiBold</vt:lpstr>
      <vt:lpstr>TornVTI</vt:lpstr>
      <vt:lpstr>Jabłko</vt:lpstr>
      <vt:lpstr>Witaminy</vt:lpstr>
      <vt:lpstr>Niebezpieczne nasiona?</vt:lpstr>
      <vt:lpstr>Zastosowanie skórki</vt:lpstr>
      <vt:lpstr>Właściwości lecznicze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Jabłko</dc:title>
  <dc:creator>Iwona Sienkiewicz</dc:creator>
  <cp:lastModifiedBy>Iwona Sienkiewicz</cp:lastModifiedBy>
  <cp:revision>9</cp:revision>
  <dcterms:created xsi:type="dcterms:W3CDTF">2021-05-03T11:44:08Z</dcterms:created>
  <dcterms:modified xsi:type="dcterms:W3CDTF">2021-05-04T07:42:21Z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0x010100F4FBF15E640C3C4FBE176DED269F57DD</vt:lpwstr>
  </property>
</Properties>
</file>