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265" r:id="rId3"/>
    <p:sldId id="257" r:id="rId4"/>
    <p:sldId id="256" r:id="rId5"/>
    <p:sldId id="258" r:id="rId6"/>
    <p:sldId id="260" r:id="rId7"/>
    <p:sldId id="259" r:id="rId8"/>
    <p:sldId id="269" r:id="rId9"/>
    <p:sldId id="261" r:id="rId10"/>
    <p:sldId id="270" r:id="rId11"/>
    <p:sldId id="272" r:id="rId12"/>
    <p:sldId id="263" r:id="rId13"/>
    <p:sldId id="262" r:id="rId14"/>
    <p:sldId id="273" r:id="rId15"/>
    <p:sldId id="274" r:id="rId16"/>
    <p:sldId id="294" r:id="rId17"/>
    <p:sldId id="297" r:id="rId18"/>
    <p:sldId id="296" r:id="rId19"/>
    <p:sldId id="264" r:id="rId20"/>
    <p:sldId id="275" r:id="rId21"/>
    <p:sldId id="284" r:id="rId22"/>
    <p:sldId id="292" r:id="rId23"/>
    <p:sldId id="279" r:id="rId24"/>
    <p:sldId id="286" r:id="rId25"/>
    <p:sldId id="276" r:id="rId26"/>
    <p:sldId id="278" r:id="rId27"/>
    <p:sldId id="277" r:id="rId28"/>
    <p:sldId id="280" r:id="rId29"/>
    <p:sldId id="281" r:id="rId30"/>
    <p:sldId id="282" r:id="rId31"/>
    <p:sldId id="283" r:id="rId32"/>
    <p:sldId id="285" r:id="rId33"/>
    <p:sldId id="288" r:id="rId34"/>
    <p:sldId id="289" r:id="rId35"/>
    <p:sldId id="290" r:id="rId36"/>
    <p:sldId id="299" r:id="rId37"/>
    <p:sldId id="295" r:id="rId38"/>
    <p:sldId id="298" r:id="rId3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661E51-2270-46BB-901E-BB016343669E}" v="859" dt="2022-01-27T23:09:32.338"/>
    <p1510:client id="{42C9BBFC-B47C-519D-78A3-338C52D06F47}" v="134" dt="2022-01-28T09:44:47.008"/>
    <p1510:client id="{4AC9B3C3-5802-B8C2-4620-89EFE29510B7}" v="92" dt="2022-01-28T11:10:14.703"/>
    <p1510:client id="{A9D96BCA-D926-D75A-FE32-B92940A384F3}" v="164" dt="2022-01-28T09:32:53.337"/>
    <p1510:client id="{AD9799D3-F36B-D56B-DDB9-38A5CF47CDF0}" v="2619" dt="2022-01-28T22:15:53.391"/>
    <p1510:client id="{B9E7DC92-6AF7-5A66-896E-385505C9CAD2}" v="827" dt="2022-01-28T11:03:06.070"/>
    <p1510:client id="{C655B35E-EE00-AABD-0DA2-FD99A864187E}" v="49" dt="2022-01-30T14:50:24.4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yna Mandra" userId="S::jmandra3@sp28.edu.torun.pl::3933065a-3679-4a30-a30c-7ff633acdc82" providerId="AD" clId="Web-{42C9BBFC-B47C-519D-78A3-338C52D06F47}"/>
    <pc:docChg chg="addSld modSld">
      <pc:chgData name="Justyna Mandra" userId="S::jmandra3@sp28.edu.torun.pl::3933065a-3679-4a30-a30c-7ff633acdc82" providerId="AD" clId="Web-{42C9BBFC-B47C-519D-78A3-338C52D06F47}" dt="2022-01-28T09:44:47.008" v="132" actId="14100"/>
      <pc:docMkLst>
        <pc:docMk/>
      </pc:docMkLst>
      <pc:sldChg chg="addSp delSp modSp">
        <pc:chgData name="Justyna Mandra" userId="S::jmandra3@sp28.edu.torun.pl::3933065a-3679-4a30-a30c-7ff633acdc82" providerId="AD" clId="Web-{42C9BBFC-B47C-519D-78A3-338C52D06F47}" dt="2022-01-28T09:44:47.008" v="132" actId="14100"/>
        <pc:sldMkLst>
          <pc:docMk/>
          <pc:sldMk cId="3269898064" sldId="263"/>
        </pc:sldMkLst>
        <pc:spChg chg="mod">
          <ac:chgData name="Justyna Mandra" userId="S::jmandra3@sp28.edu.torun.pl::3933065a-3679-4a30-a30c-7ff633acdc82" providerId="AD" clId="Web-{42C9BBFC-B47C-519D-78A3-338C52D06F47}" dt="2022-01-28T09:40:43.650" v="115" actId="20577"/>
          <ac:spMkLst>
            <pc:docMk/>
            <pc:sldMk cId="3269898064" sldId="263"/>
            <ac:spMk id="2" creationId="{956D8CD1-B38B-4DC8-8ACA-09870A14D0ED}"/>
          </ac:spMkLst>
        </pc:spChg>
        <pc:picChg chg="mod">
          <ac:chgData name="Justyna Mandra" userId="S::jmandra3@sp28.edu.torun.pl::3933065a-3679-4a30-a30c-7ff633acdc82" providerId="AD" clId="Web-{42C9BBFC-B47C-519D-78A3-338C52D06F47}" dt="2022-01-28T09:44:47.008" v="132" actId="14100"/>
          <ac:picMkLst>
            <pc:docMk/>
            <pc:sldMk cId="3269898064" sldId="263"/>
            <ac:picMk id="3" creationId="{D74B04AD-BB44-4622-AD70-5F4E3EE5AA39}"/>
          </ac:picMkLst>
        </pc:picChg>
        <pc:picChg chg="add del mod">
          <ac:chgData name="Justyna Mandra" userId="S::jmandra3@sp28.edu.torun.pl::3933065a-3679-4a30-a30c-7ff633acdc82" providerId="AD" clId="Web-{42C9BBFC-B47C-519D-78A3-338C52D06F47}" dt="2022-01-28T09:44:14.365" v="125"/>
          <ac:picMkLst>
            <pc:docMk/>
            <pc:sldMk cId="3269898064" sldId="263"/>
            <ac:picMk id="4" creationId="{7AF6C283-E0B1-444B-A49F-2EEE4DBFFE2A}"/>
          </ac:picMkLst>
        </pc:picChg>
        <pc:picChg chg="add mod">
          <ac:chgData name="Justyna Mandra" userId="S::jmandra3@sp28.edu.torun.pl::3933065a-3679-4a30-a30c-7ff633acdc82" providerId="AD" clId="Web-{42C9BBFC-B47C-519D-78A3-338C52D06F47}" dt="2022-01-28T09:44:43.242" v="131" actId="1076"/>
          <ac:picMkLst>
            <pc:docMk/>
            <pc:sldMk cId="3269898064" sldId="263"/>
            <ac:picMk id="5" creationId="{2480D4FB-EDE1-4E8C-BDC4-579F2262CDC6}"/>
          </ac:picMkLst>
        </pc:picChg>
      </pc:sldChg>
      <pc:sldChg chg="new">
        <pc:chgData name="Justyna Mandra" userId="S::jmandra3@sp28.edu.torun.pl::3933065a-3679-4a30-a30c-7ff633acdc82" providerId="AD" clId="Web-{42C9BBFC-B47C-519D-78A3-338C52D06F47}" dt="2022-01-28T09:40:57.229" v="116"/>
        <pc:sldMkLst>
          <pc:docMk/>
          <pc:sldMk cId="317901090" sldId="265"/>
        </pc:sldMkLst>
      </pc:sldChg>
      <pc:sldChg chg="new">
        <pc:chgData name="Justyna Mandra" userId="S::jmandra3@sp28.edu.torun.pl::3933065a-3679-4a30-a30c-7ff633acdc82" providerId="AD" clId="Web-{42C9BBFC-B47C-519D-78A3-338C52D06F47}" dt="2022-01-28T09:40:58.541" v="117"/>
        <pc:sldMkLst>
          <pc:docMk/>
          <pc:sldMk cId="3861956624" sldId="266"/>
        </pc:sldMkLst>
      </pc:sldChg>
      <pc:sldChg chg="new">
        <pc:chgData name="Justyna Mandra" userId="S::jmandra3@sp28.edu.torun.pl::3933065a-3679-4a30-a30c-7ff633acdc82" providerId="AD" clId="Web-{42C9BBFC-B47C-519D-78A3-338C52D06F47}" dt="2022-01-28T09:40:59.307" v="118"/>
        <pc:sldMkLst>
          <pc:docMk/>
          <pc:sldMk cId="3704868538" sldId="267"/>
        </pc:sldMkLst>
      </pc:sldChg>
    </pc:docChg>
  </pc:docChgLst>
  <pc:docChgLst>
    <pc:chgData name="Justyna Mandra" userId="S::jmandra3@sp28.edu.torun.pl::3933065a-3679-4a30-a30c-7ff633acdc82" providerId="AD" clId="Web-{3F661E51-2270-46BB-901E-BB016343669E}"/>
    <pc:docChg chg="addSld modSld sldOrd addMainMaster delMainMaster modMainMaster">
      <pc:chgData name="Justyna Mandra" userId="S::jmandra3@sp28.edu.torun.pl::3933065a-3679-4a30-a30c-7ff633acdc82" providerId="AD" clId="Web-{3F661E51-2270-46BB-901E-BB016343669E}" dt="2022-01-27T23:09:32.338" v="876" actId="20577"/>
      <pc:docMkLst>
        <pc:docMk/>
      </pc:docMkLst>
      <pc:sldChg chg="addSp delSp modSp mod setBg modClrScheme addAnim setClrOvrMap delDesignElem chgLayout">
        <pc:chgData name="Justyna Mandra" userId="S::jmandra3@sp28.edu.torun.pl::3933065a-3679-4a30-a30c-7ff633acdc82" providerId="AD" clId="Web-{3F661E51-2270-46BB-901E-BB016343669E}" dt="2022-01-27T22:29:45.258" v="550" actId="14100"/>
        <pc:sldMkLst>
          <pc:docMk/>
          <pc:sldMk cId="650317164" sldId="256"/>
        </pc:sldMkLst>
        <pc:spChg chg="mod ord">
          <ac:chgData name="Justyna Mandra" userId="S::jmandra3@sp28.edu.torun.pl::3933065a-3679-4a30-a30c-7ff633acdc82" providerId="AD" clId="Web-{3F661E51-2270-46BB-901E-BB016343669E}" dt="2022-01-27T22:29:45.258" v="550" actId="14100"/>
          <ac:spMkLst>
            <pc:docMk/>
            <pc:sldMk cId="650317164" sldId="256"/>
            <ac:spMk id="2" creationId="{00000000-0000-0000-0000-000000000000}"/>
          </ac:spMkLst>
        </pc:spChg>
        <pc:spChg chg="del">
          <ac:chgData name="Justyna Mandra" userId="S::jmandra3@sp28.edu.torun.pl::3933065a-3679-4a30-a30c-7ff633acdc82" providerId="AD" clId="Web-{3F661E51-2270-46BB-901E-BB016343669E}" dt="2022-01-26T17:26:43.334" v="4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40:29.216" v="34"/>
          <ac:spMkLst>
            <pc:docMk/>
            <pc:sldMk cId="650317164" sldId="256"/>
            <ac:spMk id="5" creationId="{DF9AD32D-FF05-44F4-BD4D-9CEE89B71EB9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40:29.216" v="34"/>
          <ac:spMkLst>
            <pc:docMk/>
            <pc:sldMk cId="650317164" sldId="256"/>
            <ac:spMk id="7" creationId="{66B332A4-D438-4773-A77F-5ED49A448D9D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31:10.185" v="19"/>
          <ac:spMkLst>
            <pc:docMk/>
            <pc:sldMk cId="650317164" sldId="256"/>
            <ac:spMk id="9" creationId="{B9951BD9-0868-4CDB-ACD6-9C4209B5E412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41:05.232" v="39"/>
          <ac:spMkLst>
            <pc:docMk/>
            <pc:sldMk cId="650317164" sldId="256"/>
            <ac:spMk id="13" creationId="{ECC07320-C2CA-4E29-8481-9D9E143C7788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41:05.232" v="39"/>
          <ac:spMkLst>
            <pc:docMk/>
            <pc:sldMk cId="650317164" sldId="256"/>
            <ac:spMk id="15" creationId="{178FB36B-5BFE-42CA-BC60-1115E0D95EEC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53:23.752" v="173"/>
          <ac:spMkLst>
            <pc:docMk/>
            <pc:sldMk cId="650317164" sldId="256"/>
            <ac:spMk id="17" creationId="{ECC07320-C2CA-4E29-8481-9D9E143C7788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53:23.752" v="173"/>
          <ac:spMkLst>
            <pc:docMk/>
            <pc:sldMk cId="650317164" sldId="256"/>
            <ac:spMk id="18" creationId="{178FB36B-5BFE-42CA-BC60-1115E0D95EEC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41:05.232" v="38"/>
          <ac:spMkLst>
            <pc:docMk/>
            <pc:sldMk cId="650317164" sldId="256"/>
            <ac:spMk id="20" creationId="{E91DC736-0EF8-4F87-9146-EBF1D2EE4D3D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41:05.232" v="38"/>
          <ac:spMkLst>
            <pc:docMk/>
            <pc:sldMk cId="650317164" sldId="256"/>
            <ac:spMk id="22" creationId="{097CD68E-23E3-4007-8847-CD0944C4F7BE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8:47:57.011" v="297"/>
          <ac:spMkLst>
            <pc:docMk/>
            <pc:sldMk cId="650317164" sldId="256"/>
            <ac:spMk id="23" creationId="{74426AB7-D619-4515-962A-BC83909EC015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41:05.232" v="38"/>
          <ac:spMkLst>
            <pc:docMk/>
            <pc:sldMk cId="650317164" sldId="256"/>
            <ac:spMk id="24" creationId="{AF2F604E-43BE-4DC3-B983-E071523364F8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8:47:57.011" v="297"/>
          <ac:spMkLst>
            <pc:docMk/>
            <pc:sldMk cId="650317164" sldId="256"/>
            <ac:spMk id="25" creationId="{DE47DF98-723F-4AAC-ABCF-CACBC438F78F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41:05.232" v="38"/>
          <ac:spMkLst>
            <pc:docMk/>
            <pc:sldMk cId="650317164" sldId="256"/>
            <ac:spMk id="26" creationId="{08C9B587-E65E-4B52-B37C-ABEBB6E87928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7T22:29:21.007" v="544"/>
          <ac:spMkLst>
            <pc:docMk/>
            <pc:sldMk cId="650317164" sldId="256"/>
            <ac:spMk id="32" creationId="{74426AB7-D619-4515-962A-BC83909EC015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7T22:29:21.007" v="544"/>
          <ac:spMkLst>
            <pc:docMk/>
            <pc:sldMk cId="650317164" sldId="256"/>
            <ac:spMk id="34" creationId="{DE47DF98-723F-4AAC-ABCF-CACBC438F78F}"/>
          </ac:spMkLst>
        </pc:spChg>
        <pc:spChg chg="add">
          <ac:chgData name="Justyna Mandra" userId="S::jmandra3@sp28.edu.torun.pl::3933065a-3679-4a30-a30c-7ff633acdc82" providerId="AD" clId="Web-{3F661E51-2270-46BB-901E-BB016343669E}" dt="2022-01-27T22:29:21.007" v="544"/>
          <ac:spMkLst>
            <pc:docMk/>
            <pc:sldMk cId="650317164" sldId="256"/>
            <ac:spMk id="41" creationId="{C1DD1A8A-57D5-4A81-AD04-532B043C5611}"/>
          </ac:spMkLst>
        </pc:spChg>
        <pc:spChg chg="add">
          <ac:chgData name="Justyna Mandra" userId="S::jmandra3@sp28.edu.torun.pl::3933065a-3679-4a30-a30c-7ff633acdc82" providerId="AD" clId="Web-{3F661E51-2270-46BB-901E-BB016343669E}" dt="2022-01-27T22:29:21.007" v="544"/>
          <ac:spMkLst>
            <pc:docMk/>
            <pc:sldMk cId="650317164" sldId="256"/>
            <ac:spMk id="43" creationId="{007891EC-4501-44ED-A8C8-B11B6DB767AB}"/>
          </ac:spMkLst>
        </pc:spChg>
        <pc:picChg chg="add del mod">
          <ac:chgData name="Justyna Mandra" userId="S::jmandra3@sp28.edu.torun.pl::3933065a-3679-4a30-a30c-7ff633acdc82" providerId="AD" clId="Web-{3F661E51-2270-46BB-901E-BB016343669E}" dt="2022-01-26T17:30:59.434" v="18"/>
          <ac:picMkLst>
            <pc:docMk/>
            <pc:sldMk cId="650317164" sldId="256"/>
            <ac:picMk id="4" creationId="{D3594E89-0042-4B00-B8B0-DA9E0417FC19}"/>
          </ac:picMkLst>
        </pc:picChg>
        <pc:picChg chg="add del mod">
          <ac:chgData name="Justyna Mandra" userId="S::jmandra3@sp28.edu.torun.pl::3933065a-3679-4a30-a30c-7ff633acdc82" providerId="AD" clId="Web-{3F661E51-2270-46BB-901E-BB016343669E}" dt="2022-01-26T17:39:04.041" v="28"/>
          <ac:picMkLst>
            <pc:docMk/>
            <pc:sldMk cId="650317164" sldId="256"/>
            <ac:picMk id="6" creationId="{2EB1CD48-0FFE-4CA0-90EB-7E185172496E}"/>
          </ac:picMkLst>
        </pc:picChg>
        <pc:picChg chg="add mod ord">
          <ac:chgData name="Justyna Mandra" userId="S::jmandra3@sp28.edu.torun.pl::3933065a-3679-4a30-a30c-7ff633acdc82" providerId="AD" clId="Web-{3F661E51-2270-46BB-901E-BB016343669E}" dt="2022-01-27T22:29:21.007" v="544"/>
          <ac:picMkLst>
            <pc:docMk/>
            <pc:sldMk cId="650317164" sldId="256"/>
            <ac:picMk id="8" creationId="{8E1D7E9D-06FD-4558-90D9-22D17AEC1935}"/>
          </ac:picMkLst>
        </pc:picChg>
        <pc:cxnChg chg="add del">
          <ac:chgData name="Justyna Mandra" userId="S::jmandra3@sp28.edu.torun.pl::3933065a-3679-4a30-a30c-7ff633acdc82" providerId="AD" clId="Web-{3F661E51-2270-46BB-901E-BB016343669E}" dt="2022-01-26T18:47:57.011" v="297"/>
          <ac:cxnSpMkLst>
            <pc:docMk/>
            <pc:sldMk cId="650317164" sldId="256"/>
            <ac:cxnSpMk id="27" creationId="{EA29FC7C-9308-4FDE-8DCA-405668055B0F}"/>
          </ac:cxnSpMkLst>
        </pc:cxnChg>
        <pc:cxnChg chg="add del">
          <ac:chgData name="Justyna Mandra" userId="S::jmandra3@sp28.edu.torun.pl::3933065a-3679-4a30-a30c-7ff633acdc82" providerId="AD" clId="Web-{3F661E51-2270-46BB-901E-BB016343669E}" dt="2022-01-27T22:29:21.007" v="544"/>
          <ac:cxnSpMkLst>
            <pc:docMk/>
            <pc:sldMk cId="650317164" sldId="256"/>
            <ac:cxnSpMk id="36" creationId="{EA29FC7C-9308-4FDE-8DCA-405668055B0F}"/>
          </ac:cxnSpMkLst>
        </pc:cxnChg>
      </pc:sldChg>
      <pc:sldChg chg="addSp delSp modSp new mod ord setBg modClrScheme chgLayout">
        <pc:chgData name="Justyna Mandra" userId="S::jmandra3@sp28.edu.torun.pl::3933065a-3679-4a30-a30c-7ff633acdc82" providerId="AD" clId="Web-{3F661E51-2270-46BB-901E-BB016343669E}" dt="2022-01-27T22:28:48.116" v="543" actId="14100"/>
        <pc:sldMkLst>
          <pc:docMk/>
          <pc:sldMk cId="4278143724" sldId="257"/>
        </pc:sldMkLst>
        <pc:spChg chg="del">
          <ac:chgData name="Justyna Mandra" userId="S::jmandra3@sp28.edu.torun.pl::3933065a-3679-4a30-a30c-7ff633acdc82" providerId="AD" clId="Web-{3F661E51-2270-46BB-901E-BB016343669E}" dt="2022-01-26T17:26:29.740" v="1"/>
          <ac:spMkLst>
            <pc:docMk/>
            <pc:sldMk cId="4278143724" sldId="257"/>
            <ac:spMk id="2" creationId="{79EF463A-58BF-4994-B5A8-E8A8E43CFD97}"/>
          </ac:spMkLst>
        </pc:spChg>
        <pc:spChg chg="mod ord">
          <ac:chgData name="Justyna Mandra" userId="S::jmandra3@sp28.edu.torun.pl::3933065a-3679-4a30-a30c-7ff633acdc82" providerId="AD" clId="Web-{3F661E51-2270-46BB-901E-BB016343669E}" dt="2022-01-27T22:28:48.116" v="543" actId="14100"/>
          <ac:spMkLst>
            <pc:docMk/>
            <pc:sldMk cId="4278143724" sldId="257"/>
            <ac:spMk id="3" creationId="{BD1DFB56-C249-4F03-A39C-4BF1675BA89B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6T17:50:44.654" v="157"/>
          <ac:spMkLst>
            <pc:docMk/>
            <pc:sldMk cId="4278143724" sldId="257"/>
            <ac:spMk id="9" creationId="{D009D6D5-DAC2-4A8B-A17A-E206B9012D09}"/>
          </ac:spMkLst>
        </pc:spChg>
        <pc:spChg chg="add">
          <ac:chgData name="Justyna Mandra" userId="S::jmandra3@sp28.edu.torun.pl::3933065a-3679-4a30-a30c-7ff633acdc82" providerId="AD" clId="Web-{3F661E51-2270-46BB-901E-BB016343669E}" dt="2022-01-26T17:50:44.654" v="157"/>
          <ac:spMkLst>
            <pc:docMk/>
            <pc:sldMk cId="4278143724" sldId="257"/>
            <ac:spMk id="11" creationId="{C0DB9C61-90E0-484F-8602-02F49EDC1B70}"/>
          </ac:spMkLst>
        </pc:spChg>
        <pc:spChg chg="add">
          <ac:chgData name="Justyna Mandra" userId="S::jmandra3@sp28.edu.torun.pl::3933065a-3679-4a30-a30c-7ff633acdc82" providerId="AD" clId="Web-{3F661E51-2270-46BB-901E-BB016343669E}" dt="2022-01-26T17:50:44.654" v="157"/>
          <ac:spMkLst>
            <pc:docMk/>
            <pc:sldMk cId="4278143724" sldId="257"/>
            <ac:spMk id="16" creationId="{3F7ED563-E5DB-4937-BF78-7893C4DC92A0}"/>
          </ac:spMkLst>
        </pc:spChg>
        <pc:spChg chg="add ord">
          <ac:chgData name="Justyna Mandra" userId="S::jmandra3@sp28.edu.torun.pl::3933065a-3679-4a30-a30c-7ff633acdc82" providerId="AD" clId="Web-{3F661E51-2270-46BB-901E-BB016343669E}" dt="2022-01-26T18:37:14.107" v="260"/>
          <ac:spMkLst>
            <pc:docMk/>
            <pc:sldMk cId="4278143724" sldId="257"/>
            <ac:spMk id="18" creationId="{2306B647-FE95-4550-8350-3D2180C62211}"/>
          </ac:spMkLst>
        </pc:spChg>
        <pc:picChg chg="add mod ord">
          <ac:chgData name="Justyna Mandra" userId="S::jmandra3@sp28.edu.torun.pl::3933065a-3679-4a30-a30c-7ff633acdc82" providerId="AD" clId="Web-{3F661E51-2270-46BB-901E-BB016343669E}" dt="2022-01-27T22:28:19.225" v="540"/>
          <ac:picMkLst>
            <pc:docMk/>
            <pc:sldMk cId="4278143724" sldId="257"/>
            <ac:picMk id="2" creationId="{7F4EEC45-6F74-48B1-94F5-C94788A67D80}"/>
          </ac:picMkLst>
        </pc:picChg>
        <pc:picChg chg="add del mod ord">
          <ac:chgData name="Justyna Mandra" userId="S::jmandra3@sp28.edu.torun.pl::3933065a-3679-4a30-a30c-7ff633acdc82" providerId="AD" clId="Web-{3F661E51-2270-46BB-901E-BB016343669E}" dt="2022-01-26T18:37:55.061" v="261"/>
          <ac:picMkLst>
            <pc:docMk/>
            <pc:sldMk cId="4278143724" sldId="257"/>
            <ac:picMk id="2" creationId="{C58A9A8D-5764-4195-A587-A59EBA69D2E7}"/>
          </ac:picMkLst>
        </pc:picChg>
        <pc:picChg chg="add del mod">
          <ac:chgData name="Justyna Mandra" userId="S::jmandra3@sp28.edu.torun.pl::3933065a-3679-4a30-a30c-7ff633acdc82" providerId="AD" clId="Web-{3F661E51-2270-46BB-901E-BB016343669E}" dt="2022-01-26T18:33:32.383" v="242"/>
          <ac:picMkLst>
            <pc:docMk/>
            <pc:sldMk cId="4278143724" sldId="257"/>
            <ac:picMk id="4" creationId="{6E548864-341C-4CDF-A2B7-D862724519AE}"/>
          </ac:picMkLst>
        </pc:picChg>
        <pc:picChg chg="add del mod">
          <ac:chgData name="Justyna Mandra" userId="S::jmandra3@sp28.edu.torun.pl::3933065a-3679-4a30-a30c-7ff633acdc82" providerId="AD" clId="Web-{3F661E51-2270-46BB-901E-BB016343669E}" dt="2022-01-26T18:41:25.831" v="273"/>
          <ac:picMkLst>
            <pc:docMk/>
            <pc:sldMk cId="4278143724" sldId="257"/>
            <ac:picMk id="5" creationId="{928F29A3-CBFA-495C-BCA7-0F6F1DC197D4}"/>
          </ac:picMkLst>
        </pc:picChg>
        <pc:picChg chg="add del mod">
          <ac:chgData name="Justyna Mandra" userId="S::jmandra3@sp28.edu.torun.pl::3933065a-3679-4a30-a30c-7ff633acdc82" providerId="AD" clId="Web-{3F661E51-2270-46BB-901E-BB016343669E}" dt="2022-01-26T18:42:23.316" v="279"/>
          <ac:picMkLst>
            <pc:docMk/>
            <pc:sldMk cId="4278143724" sldId="257"/>
            <ac:picMk id="6" creationId="{E7357F78-5546-460C-809D-C3E0F6EBE29E}"/>
          </ac:picMkLst>
        </pc:picChg>
        <pc:picChg chg="add del mod">
          <ac:chgData name="Justyna Mandra" userId="S::jmandra3@sp28.edu.torun.pl::3933065a-3679-4a30-a30c-7ff633acdc82" providerId="AD" clId="Web-{3F661E51-2270-46BB-901E-BB016343669E}" dt="2022-01-27T22:26:41.410" v="528"/>
          <ac:picMkLst>
            <pc:docMk/>
            <pc:sldMk cId="4278143724" sldId="257"/>
            <ac:picMk id="7" creationId="{1C94FE51-E7D0-409B-A028-45C365186B9B}"/>
          </ac:picMkLst>
        </pc:picChg>
        <pc:cxnChg chg="add del">
          <ac:chgData name="Justyna Mandra" userId="S::jmandra3@sp28.edu.torun.pl::3933065a-3679-4a30-a30c-7ff633acdc82" providerId="AD" clId="Web-{3F661E51-2270-46BB-901E-BB016343669E}" dt="2022-01-26T17:50:44.654" v="156"/>
          <ac:cxnSpMkLst>
            <pc:docMk/>
            <pc:sldMk cId="4278143724" sldId="257"/>
            <ac:cxnSpMk id="14" creationId="{A7F400EE-A8A5-48AF-B4D6-291B52C6F0B0}"/>
          </ac:cxnSpMkLst>
        </pc:cxnChg>
      </pc:sldChg>
      <pc:sldChg chg="addSp delSp modSp new mod setBg">
        <pc:chgData name="Justyna Mandra" userId="S::jmandra3@sp28.edu.torun.pl::3933065a-3679-4a30-a30c-7ff633acdc82" providerId="AD" clId="Web-{3F661E51-2270-46BB-901E-BB016343669E}" dt="2022-01-27T23:09:32.338" v="876" actId="20577"/>
        <pc:sldMkLst>
          <pc:docMk/>
          <pc:sldMk cId="3761353588" sldId="258"/>
        </pc:sldMkLst>
        <pc:spChg chg="mod">
          <ac:chgData name="Justyna Mandra" userId="S::jmandra3@sp28.edu.torun.pl::3933065a-3679-4a30-a30c-7ff633acdc82" providerId="AD" clId="Web-{3F661E51-2270-46BB-901E-BB016343669E}" dt="2022-01-27T23:09:32.338" v="876" actId="20577"/>
          <ac:spMkLst>
            <pc:docMk/>
            <pc:sldMk cId="3761353588" sldId="258"/>
            <ac:spMk id="2" creationId="{92E534A9-B859-4014-B4C7-265AE095B334}"/>
          </ac:spMkLst>
        </pc:spChg>
        <pc:spChg chg="mod">
          <ac:chgData name="Justyna Mandra" userId="S::jmandra3@sp28.edu.torun.pl::3933065a-3679-4a30-a30c-7ff633acdc82" providerId="AD" clId="Web-{3F661E51-2270-46BB-901E-BB016343669E}" dt="2022-01-27T22:22:41.023" v="487"/>
          <ac:spMkLst>
            <pc:docMk/>
            <pc:sldMk cId="3761353588" sldId="258"/>
            <ac:spMk id="3" creationId="{5C833AD9-D968-4A5B-BEF6-6D12C4475DF1}"/>
          </ac:spMkLst>
        </pc:spChg>
        <pc:spChg chg="add">
          <ac:chgData name="Justyna Mandra" userId="S::jmandra3@sp28.edu.torun.pl::3933065a-3679-4a30-a30c-7ff633acdc82" providerId="AD" clId="Web-{3F661E51-2270-46BB-901E-BB016343669E}" dt="2022-01-27T22:22:41.023" v="487"/>
          <ac:spMkLst>
            <pc:docMk/>
            <pc:sldMk cId="3761353588" sldId="258"/>
            <ac:spMk id="8" creationId="{2596F992-698C-48C0-9D89-70DA4CE927EF}"/>
          </ac:spMkLst>
        </pc:spChg>
        <pc:spChg chg="add">
          <ac:chgData name="Justyna Mandra" userId="S::jmandra3@sp28.edu.torun.pl::3933065a-3679-4a30-a30c-7ff633acdc82" providerId="AD" clId="Web-{3F661E51-2270-46BB-901E-BB016343669E}" dt="2022-01-27T22:22:41.023" v="487"/>
          <ac:spMkLst>
            <pc:docMk/>
            <pc:sldMk cId="3761353588" sldId="258"/>
            <ac:spMk id="9" creationId="{E7BFF8DC-0AE7-4AD2-9B28-2E5F26D62C30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7T22:22:41.007" v="486"/>
          <ac:spMkLst>
            <pc:docMk/>
            <pc:sldMk cId="3761353588" sldId="258"/>
            <ac:spMk id="11" creationId="{F4C0B10B-D2C4-4A54-AFAD-3D27DF88BB37}"/>
          </ac:spMkLst>
        </pc:spChg>
        <pc:spChg chg="add">
          <ac:chgData name="Justyna Mandra" userId="S::jmandra3@sp28.edu.torun.pl::3933065a-3679-4a30-a30c-7ff633acdc82" providerId="AD" clId="Web-{3F661E51-2270-46BB-901E-BB016343669E}" dt="2022-01-27T22:22:41.023" v="487"/>
          <ac:spMkLst>
            <pc:docMk/>
            <pc:sldMk cId="3761353588" sldId="258"/>
            <ac:spMk id="15" creationId="{7E0162AD-C6E5-4BF8-A453-76ADB36877D3}"/>
          </ac:spMkLst>
        </pc:spChg>
        <pc:grpChg chg="add del">
          <ac:chgData name="Justyna Mandra" userId="S::jmandra3@sp28.edu.torun.pl::3933065a-3679-4a30-a30c-7ff633acdc82" providerId="AD" clId="Web-{3F661E51-2270-46BB-901E-BB016343669E}" dt="2022-01-27T22:22:41.007" v="486"/>
          <ac:grpSpMkLst>
            <pc:docMk/>
            <pc:sldMk cId="3761353588" sldId="258"/>
            <ac:grpSpMk id="13" creationId="{B6BADB90-C74B-40D6-86DC-503F65FCE8DC}"/>
          </ac:grpSpMkLst>
        </pc:grpChg>
        <pc:picChg chg="add del">
          <ac:chgData name="Justyna Mandra" userId="S::jmandra3@sp28.edu.torun.pl::3933065a-3679-4a30-a30c-7ff633acdc82" providerId="AD" clId="Web-{3F661E51-2270-46BB-901E-BB016343669E}" dt="2022-01-27T22:09:50.823" v="303"/>
          <ac:picMkLst>
            <pc:docMk/>
            <pc:sldMk cId="3761353588" sldId="258"/>
            <ac:picMk id="5" creationId="{35B705EE-6783-459B-A0B9-63192EC232CB}"/>
          </ac:picMkLst>
        </pc:picChg>
        <pc:picChg chg="add mod ord">
          <ac:chgData name="Justyna Mandra" userId="S::jmandra3@sp28.edu.torun.pl::3933065a-3679-4a30-a30c-7ff633acdc82" providerId="AD" clId="Web-{3F661E51-2270-46BB-901E-BB016343669E}" dt="2022-01-27T23:00:39.352" v="813" actId="14100"/>
          <ac:picMkLst>
            <pc:docMk/>
            <pc:sldMk cId="3761353588" sldId="258"/>
            <ac:picMk id="6" creationId="{913DB726-FC95-4A81-9C34-3F759ADC0CB3}"/>
          </ac:picMkLst>
        </pc:picChg>
      </pc:sldChg>
      <pc:sldChg chg="addSp delSp modSp new mod setBg addAnim delAnim">
        <pc:chgData name="Justyna Mandra" userId="S::jmandra3@sp28.edu.torun.pl::3933065a-3679-4a30-a30c-7ff633acdc82" providerId="AD" clId="Web-{3F661E51-2270-46BB-901E-BB016343669E}" dt="2022-01-27T23:08:56.118" v="874" actId="20577"/>
        <pc:sldMkLst>
          <pc:docMk/>
          <pc:sldMk cId="806309940" sldId="259"/>
        </pc:sldMkLst>
        <pc:spChg chg="mod ord">
          <ac:chgData name="Justyna Mandra" userId="S::jmandra3@sp28.edu.torun.pl::3933065a-3679-4a30-a30c-7ff633acdc82" providerId="AD" clId="Web-{3F661E51-2270-46BB-901E-BB016343669E}" dt="2022-01-27T23:08:56.118" v="874" actId="20577"/>
          <ac:spMkLst>
            <pc:docMk/>
            <pc:sldMk cId="806309940" sldId="259"/>
            <ac:spMk id="2" creationId="{8E4565DA-ADDC-4EBD-ADF8-087ED82B3FAB}"/>
          </ac:spMkLst>
        </pc:spChg>
        <pc:spChg chg="del mod">
          <ac:chgData name="Justyna Mandra" userId="S::jmandra3@sp28.edu.torun.pl::3933065a-3679-4a30-a30c-7ff633acdc82" providerId="AD" clId="Web-{3F661E51-2270-46BB-901E-BB016343669E}" dt="2022-01-27T22:44:47.703" v="718"/>
          <ac:spMkLst>
            <pc:docMk/>
            <pc:sldMk cId="806309940" sldId="259"/>
            <ac:spMk id="3" creationId="{423AC87E-3D5E-452F-B1CD-441F62D5EF41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7T23:07:00.162" v="852"/>
          <ac:spMkLst>
            <pc:docMk/>
            <pc:sldMk cId="806309940" sldId="259"/>
            <ac:spMk id="6" creationId="{37C89E4B-3C9F-44B9-8B86-D9E3D112D8EC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7T22:49:32.038" v="746"/>
          <ac:spMkLst>
            <pc:docMk/>
            <pc:sldMk cId="806309940" sldId="259"/>
            <ac:spMk id="9" creationId="{87CC2527-562A-4F69-B487-4371E5B243E7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7T23:07:00.146" v="851"/>
          <ac:spMkLst>
            <pc:docMk/>
            <pc:sldMk cId="806309940" sldId="259"/>
            <ac:spMk id="15" creationId="{87CC2527-562A-4F69-B487-4371E5B243E7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7T23:07:46.773" v="860"/>
          <ac:spMkLst>
            <pc:docMk/>
            <pc:sldMk cId="806309940" sldId="259"/>
            <ac:spMk id="17" creationId="{C1DD1A8A-57D5-4A81-AD04-532B043C5611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7T23:06:46.724" v="849"/>
          <ac:spMkLst>
            <pc:docMk/>
            <pc:sldMk cId="806309940" sldId="259"/>
            <ac:spMk id="18" creationId="{37C89E4B-3C9F-44B9-8B86-D9E3D112D8EC}"/>
          </ac:spMkLst>
        </pc:spChg>
        <pc:spChg chg="add del">
          <ac:chgData name="Justyna Mandra" userId="S::jmandra3@sp28.edu.torun.pl::3933065a-3679-4a30-a30c-7ff633acdc82" providerId="AD" clId="Web-{3F661E51-2270-46BB-901E-BB016343669E}" dt="2022-01-27T23:07:46.773" v="860"/>
          <ac:spMkLst>
            <pc:docMk/>
            <pc:sldMk cId="806309940" sldId="259"/>
            <ac:spMk id="19" creationId="{007891EC-4501-44ED-A8C8-B11B6DB767AB}"/>
          </ac:spMkLst>
        </pc:spChg>
        <pc:spChg chg="add">
          <ac:chgData name="Justyna Mandra" userId="S::jmandra3@sp28.edu.torun.pl::3933065a-3679-4a30-a30c-7ff633acdc82" providerId="AD" clId="Web-{3F661E51-2270-46BB-901E-BB016343669E}" dt="2022-01-27T23:07:46.773" v="860"/>
          <ac:spMkLst>
            <pc:docMk/>
            <pc:sldMk cId="806309940" sldId="259"/>
            <ac:spMk id="24" creationId="{BEE73255-8084-4DF9-BB0B-15EAC92E2CB9}"/>
          </ac:spMkLst>
        </pc:spChg>
        <pc:spChg chg="add">
          <ac:chgData name="Justyna Mandra" userId="S::jmandra3@sp28.edu.torun.pl::3933065a-3679-4a30-a30c-7ff633acdc82" providerId="AD" clId="Web-{3F661E51-2270-46BB-901E-BB016343669E}" dt="2022-01-27T23:07:46.773" v="860"/>
          <ac:spMkLst>
            <pc:docMk/>
            <pc:sldMk cId="806309940" sldId="259"/>
            <ac:spMk id="26" creationId="{67048353-8981-459A-9BC6-9711CE462E06}"/>
          </ac:spMkLst>
        </pc:spChg>
        <pc:picChg chg="add del mod ord">
          <ac:chgData name="Justyna Mandra" userId="S::jmandra3@sp28.edu.torun.pl::3933065a-3679-4a30-a30c-7ff633acdc82" providerId="AD" clId="Web-{3F661E51-2270-46BB-901E-BB016343669E}" dt="2022-01-27T23:06:23.958" v="846"/>
          <ac:picMkLst>
            <pc:docMk/>
            <pc:sldMk cId="806309940" sldId="259"/>
            <ac:picMk id="4" creationId="{32484282-4FFC-48CB-A0A5-BCF34433F783}"/>
          </ac:picMkLst>
        </pc:picChg>
        <pc:picChg chg="add mod ord">
          <ac:chgData name="Justyna Mandra" userId="S::jmandra3@sp28.edu.torun.pl::3933065a-3679-4a30-a30c-7ff633acdc82" providerId="AD" clId="Web-{3F661E51-2270-46BB-901E-BB016343669E}" dt="2022-01-27T23:07:46.773" v="860"/>
          <ac:picMkLst>
            <pc:docMk/>
            <pc:sldMk cId="806309940" sldId="259"/>
            <ac:picMk id="5" creationId="{3BECBBAC-F564-45EC-B449-80CC2A26B1F2}"/>
          </ac:picMkLst>
        </pc:picChg>
        <pc:cxnChg chg="add del">
          <ac:chgData name="Justyna Mandra" userId="S::jmandra3@sp28.edu.torun.pl::3933065a-3679-4a30-a30c-7ff633acdc82" providerId="AD" clId="Web-{3F661E51-2270-46BB-901E-BB016343669E}" dt="2022-01-27T23:07:00.162" v="852"/>
          <ac:cxnSpMkLst>
            <pc:docMk/>
            <pc:sldMk cId="806309940" sldId="259"/>
            <ac:cxnSpMk id="7" creationId="{AA2EAA10-076F-46BD-8F0F-B9A2FB77A85C}"/>
          </ac:cxnSpMkLst>
        </pc:cxnChg>
        <pc:cxnChg chg="add del">
          <ac:chgData name="Justyna Mandra" userId="S::jmandra3@sp28.edu.torun.pl::3933065a-3679-4a30-a30c-7ff633acdc82" providerId="AD" clId="Web-{3F661E51-2270-46BB-901E-BB016343669E}" dt="2022-01-27T22:49:32.038" v="746"/>
          <ac:cxnSpMkLst>
            <pc:docMk/>
            <pc:sldMk cId="806309940" sldId="259"/>
            <ac:cxnSpMk id="11" creationId="{BCDAEC91-5BCE-4B55-9CC0-43EF94CB734B}"/>
          </ac:cxnSpMkLst>
        </pc:cxnChg>
        <pc:cxnChg chg="add del">
          <ac:chgData name="Justyna Mandra" userId="S::jmandra3@sp28.edu.torun.pl::3933065a-3679-4a30-a30c-7ff633acdc82" providerId="AD" clId="Web-{3F661E51-2270-46BB-901E-BB016343669E}" dt="2022-01-27T23:07:00.162" v="852"/>
          <ac:cxnSpMkLst>
            <pc:docMk/>
            <pc:sldMk cId="806309940" sldId="259"/>
            <ac:cxnSpMk id="13" creationId="{D891E407-403B-4764-86C9-33A56D3BCAA3}"/>
          </ac:cxnSpMkLst>
        </pc:cxnChg>
        <pc:cxnChg chg="add del">
          <ac:chgData name="Justyna Mandra" userId="S::jmandra3@sp28.edu.torun.pl::3933065a-3679-4a30-a30c-7ff633acdc82" providerId="AD" clId="Web-{3F661E51-2270-46BB-901E-BB016343669E}" dt="2022-01-27T23:07:00.146" v="851"/>
          <ac:cxnSpMkLst>
            <pc:docMk/>
            <pc:sldMk cId="806309940" sldId="259"/>
            <ac:cxnSpMk id="16" creationId="{BCDAEC91-5BCE-4B55-9CC0-43EF94CB734B}"/>
          </ac:cxnSpMkLst>
        </pc:cxnChg>
        <pc:cxnChg chg="add del">
          <ac:chgData name="Justyna Mandra" userId="S::jmandra3@sp28.edu.torun.pl::3933065a-3679-4a30-a30c-7ff633acdc82" providerId="AD" clId="Web-{3F661E51-2270-46BB-901E-BB016343669E}" dt="2022-01-27T23:06:46.724" v="849"/>
          <ac:cxnSpMkLst>
            <pc:docMk/>
            <pc:sldMk cId="806309940" sldId="259"/>
            <ac:cxnSpMk id="20" creationId="{AA2EAA10-076F-46BD-8F0F-B9A2FB77A85C}"/>
          </ac:cxnSpMkLst>
        </pc:cxnChg>
        <pc:cxnChg chg="add del">
          <ac:chgData name="Justyna Mandra" userId="S::jmandra3@sp28.edu.torun.pl::3933065a-3679-4a30-a30c-7ff633acdc82" providerId="AD" clId="Web-{3F661E51-2270-46BB-901E-BB016343669E}" dt="2022-01-27T23:06:46.724" v="849"/>
          <ac:cxnSpMkLst>
            <pc:docMk/>
            <pc:sldMk cId="806309940" sldId="259"/>
            <ac:cxnSpMk id="22" creationId="{D891E407-403B-4764-86C9-33A56D3BCAA3}"/>
          </ac:cxnSpMkLst>
        </pc:cxnChg>
      </pc:sldChg>
      <pc:sldChg chg="addSp delSp modSp new mod setBg">
        <pc:chgData name="Justyna Mandra" userId="S::jmandra3@sp28.edu.torun.pl::3933065a-3679-4a30-a30c-7ff633acdc82" providerId="AD" clId="Web-{3F661E51-2270-46BB-901E-BB016343669E}" dt="2022-01-27T22:59:18.662" v="812" actId="1076"/>
        <pc:sldMkLst>
          <pc:docMk/>
          <pc:sldMk cId="794111865" sldId="260"/>
        </pc:sldMkLst>
        <pc:spChg chg="del mod">
          <ac:chgData name="Justyna Mandra" userId="S::jmandra3@sp28.edu.torun.pl::3933065a-3679-4a30-a30c-7ff633acdc82" providerId="AD" clId="Web-{3F661E51-2270-46BB-901E-BB016343669E}" dt="2022-01-27T22:58:36.052" v="804"/>
          <ac:spMkLst>
            <pc:docMk/>
            <pc:sldMk cId="794111865" sldId="260"/>
            <ac:spMk id="2" creationId="{AB24917E-5C9C-4AB7-B070-304CF10ABD49}"/>
          </ac:spMkLst>
        </pc:spChg>
        <pc:spChg chg="del">
          <ac:chgData name="Justyna Mandra" userId="S::jmandra3@sp28.edu.torun.pl::3933065a-3679-4a30-a30c-7ff633acdc82" providerId="AD" clId="Web-{3F661E51-2270-46BB-901E-BB016343669E}" dt="2022-01-27T22:57:40.488" v="793"/>
          <ac:spMkLst>
            <pc:docMk/>
            <pc:sldMk cId="794111865" sldId="260"/>
            <ac:spMk id="3" creationId="{70A0DE5A-5349-4D54-A98C-455FEC725119}"/>
          </ac:spMkLst>
        </pc:spChg>
        <pc:spChg chg="add">
          <ac:chgData name="Justyna Mandra" userId="S::jmandra3@sp28.edu.torun.pl::3933065a-3679-4a30-a30c-7ff633acdc82" providerId="AD" clId="Web-{3F661E51-2270-46BB-901E-BB016343669E}" dt="2022-01-27T22:58:45.521" v="805"/>
          <ac:spMkLst>
            <pc:docMk/>
            <pc:sldMk cId="794111865" sldId="260"/>
            <ac:spMk id="9" creationId="{AB8C311F-7253-4AED-9701-7FC0708C41C7}"/>
          </ac:spMkLst>
        </pc:spChg>
        <pc:spChg chg="add">
          <ac:chgData name="Justyna Mandra" userId="S::jmandra3@sp28.edu.torun.pl::3933065a-3679-4a30-a30c-7ff633acdc82" providerId="AD" clId="Web-{3F661E51-2270-46BB-901E-BB016343669E}" dt="2022-01-27T22:58:45.521" v="805"/>
          <ac:spMkLst>
            <pc:docMk/>
            <pc:sldMk cId="794111865" sldId="260"/>
            <ac:spMk id="11" creationId="{E2384209-CB15-4CDF-9D31-C44FD9A3F20D}"/>
          </ac:spMkLst>
        </pc:spChg>
        <pc:spChg chg="add">
          <ac:chgData name="Justyna Mandra" userId="S::jmandra3@sp28.edu.torun.pl::3933065a-3679-4a30-a30c-7ff633acdc82" providerId="AD" clId="Web-{3F661E51-2270-46BB-901E-BB016343669E}" dt="2022-01-27T22:58:45.521" v="805"/>
          <ac:spMkLst>
            <pc:docMk/>
            <pc:sldMk cId="794111865" sldId="260"/>
            <ac:spMk id="13" creationId="{2633B3B5-CC90-43F0-8714-D31D1F3F0209}"/>
          </ac:spMkLst>
        </pc:spChg>
        <pc:spChg chg="add">
          <ac:chgData name="Justyna Mandra" userId="S::jmandra3@sp28.edu.torun.pl::3933065a-3679-4a30-a30c-7ff633acdc82" providerId="AD" clId="Web-{3F661E51-2270-46BB-901E-BB016343669E}" dt="2022-01-27T22:58:45.521" v="805"/>
          <ac:spMkLst>
            <pc:docMk/>
            <pc:sldMk cId="794111865" sldId="260"/>
            <ac:spMk id="15" creationId="{A8D57A06-A426-446D-B02C-A2DC6B62E45E}"/>
          </ac:spMkLst>
        </pc:spChg>
        <pc:picChg chg="add mod">
          <ac:chgData name="Justyna Mandra" userId="S::jmandra3@sp28.edu.torun.pl::3933065a-3679-4a30-a30c-7ff633acdc82" providerId="AD" clId="Web-{3F661E51-2270-46BB-901E-BB016343669E}" dt="2022-01-27T22:59:18.662" v="812" actId="1076"/>
          <ac:picMkLst>
            <pc:docMk/>
            <pc:sldMk cId="794111865" sldId="260"/>
            <ac:picMk id="4" creationId="{F4B8D9CA-8318-4F63-B69B-CBD0F440BEE3}"/>
          </ac:picMkLst>
        </pc:picChg>
      </pc:sldChg>
      <pc:sldChg chg="modSp new">
        <pc:chgData name="Justyna Mandra" userId="S::jmandra3@sp28.edu.torun.pl::3933065a-3679-4a30-a30c-7ff633acdc82" providerId="AD" clId="Web-{3F661E51-2270-46BB-901E-BB016343669E}" dt="2022-01-27T22:54:35.608" v="792" actId="14100"/>
        <pc:sldMkLst>
          <pc:docMk/>
          <pc:sldMk cId="1462850445" sldId="261"/>
        </pc:sldMkLst>
        <pc:spChg chg="mod">
          <ac:chgData name="Justyna Mandra" userId="S::jmandra3@sp28.edu.torun.pl::3933065a-3679-4a30-a30c-7ff633acdc82" providerId="AD" clId="Web-{3F661E51-2270-46BB-901E-BB016343669E}" dt="2022-01-27T22:54:19.186" v="790" actId="20577"/>
          <ac:spMkLst>
            <pc:docMk/>
            <pc:sldMk cId="1462850445" sldId="261"/>
            <ac:spMk id="2" creationId="{81156AD8-CB92-453F-9C9E-DF2AB9741CEE}"/>
          </ac:spMkLst>
        </pc:spChg>
        <pc:spChg chg="mod">
          <ac:chgData name="Justyna Mandra" userId="S::jmandra3@sp28.edu.torun.pl::3933065a-3679-4a30-a30c-7ff633acdc82" providerId="AD" clId="Web-{3F661E51-2270-46BB-901E-BB016343669E}" dt="2022-01-27T22:54:35.608" v="792" actId="14100"/>
          <ac:spMkLst>
            <pc:docMk/>
            <pc:sldMk cId="1462850445" sldId="261"/>
            <ac:spMk id="3" creationId="{62FB4A2E-EE3B-47B7-9F30-E4E656FD7AFE}"/>
          </ac:spMkLst>
        </pc:spChg>
      </pc:sldChg>
      <pc:sldMasterChg chg="del delSldLayout">
        <pc:chgData name="Justyna Mandra" userId="S::jmandra3@sp28.edu.torun.pl::3933065a-3679-4a30-a30c-7ff633acdc82" providerId="AD" clId="Web-{3F661E51-2270-46BB-901E-BB016343669E}" dt="2022-01-26T17:31:10.185" v="19"/>
        <pc:sldMasterMkLst>
          <pc:docMk/>
          <pc:sldMasterMk cId="3926633689" sldId="2147483648"/>
        </pc:sldMasterMkLst>
        <pc:sldLayoutChg chg="del">
          <pc:chgData name="Justyna Mandra" userId="S::jmandra3@sp28.edu.torun.pl::3933065a-3679-4a30-a30c-7ff633acdc82" providerId="AD" clId="Web-{3F661E51-2270-46BB-901E-BB016343669E}" dt="2022-01-26T17:31:10.185" v="19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Justyna Mandra" userId="S::jmandra3@sp28.edu.torun.pl::3933065a-3679-4a30-a30c-7ff633acdc82" providerId="AD" clId="Web-{3F661E51-2270-46BB-901E-BB016343669E}" dt="2022-01-26T17:31:10.185" v="19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Justyna Mandra" userId="S::jmandra3@sp28.edu.torun.pl::3933065a-3679-4a30-a30c-7ff633acdc82" providerId="AD" clId="Web-{3F661E51-2270-46BB-901E-BB016343669E}" dt="2022-01-26T17:31:10.185" v="19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Justyna Mandra" userId="S::jmandra3@sp28.edu.torun.pl::3933065a-3679-4a30-a30c-7ff633acdc82" providerId="AD" clId="Web-{3F661E51-2270-46BB-901E-BB016343669E}" dt="2022-01-26T17:31:10.185" v="19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Justyna Mandra" userId="S::jmandra3@sp28.edu.torun.pl::3933065a-3679-4a30-a30c-7ff633acdc82" providerId="AD" clId="Web-{3F661E51-2270-46BB-901E-BB016343669E}" dt="2022-01-26T17:31:10.185" v="19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Justyna Mandra" userId="S::jmandra3@sp28.edu.torun.pl::3933065a-3679-4a30-a30c-7ff633acdc82" providerId="AD" clId="Web-{3F661E51-2270-46BB-901E-BB016343669E}" dt="2022-01-26T17:31:10.185" v="19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Justyna Mandra" userId="S::jmandra3@sp28.edu.torun.pl::3933065a-3679-4a30-a30c-7ff633acdc82" providerId="AD" clId="Web-{3F661E51-2270-46BB-901E-BB016343669E}" dt="2022-01-26T17:31:10.185" v="19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Justyna Mandra" userId="S::jmandra3@sp28.edu.torun.pl::3933065a-3679-4a30-a30c-7ff633acdc82" providerId="AD" clId="Web-{3F661E51-2270-46BB-901E-BB016343669E}" dt="2022-01-26T17:31:10.185" v="19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Justyna Mandra" userId="S::jmandra3@sp28.edu.torun.pl::3933065a-3679-4a30-a30c-7ff633acdc82" providerId="AD" clId="Web-{3F661E51-2270-46BB-901E-BB016343669E}" dt="2022-01-26T17:31:10.185" v="19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Justyna Mandra" userId="S::jmandra3@sp28.edu.torun.pl::3933065a-3679-4a30-a30c-7ff633acdc82" providerId="AD" clId="Web-{3F661E51-2270-46BB-901E-BB016343669E}" dt="2022-01-26T17:31:10.185" v="19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Justyna Mandra" userId="S::jmandra3@sp28.edu.torun.pl::3933065a-3679-4a30-a30c-7ff633acdc82" providerId="AD" clId="Web-{3F661E51-2270-46BB-901E-BB016343669E}" dt="2022-01-26T17:31:10.185" v="19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addSldLayout delSldLayout modSldLayout">
        <pc:chgData name="Justyna Mandra" userId="S::jmandra3@sp28.edu.torun.pl::3933065a-3679-4a30-a30c-7ff633acdc82" providerId="AD" clId="Web-{3F661E51-2270-46BB-901E-BB016343669E}" dt="2022-01-26T17:31:11.794" v="20"/>
        <pc:sldMasterMkLst>
          <pc:docMk/>
          <pc:sldMasterMk cId="3495580959" sldId="2147483660"/>
        </pc:sldMasterMkLst>
        <pc:sldLayoutChg chg="add del mod replId">
          <pc:chgData name="Justyna Mandra" userId="S::jmandra3@sp28.edu.torun.pl::3933065a-3679-4a30-a30c-7ff633acdc82" providerId="AD" clId="Web-{3F661E51-2270-46BB-901E-BB016343669E}" dt="2022-01-26T17:31:11.794" v="20"/>
          <pc:sldLayoutMkLst>
            <pc:docMk/>
            <pc:sldMasterMk cId="3495580959" sldId="2147483660"/>
            <pc:sldLayoutMk cId="1397950731" sldId="2147483661"/>
          </pc:sldLayoutMkLst>
        </pc:sldLayoutChg>
        <pc:sldLayoutChg chg="add del mod replId">
          <pc:chgData name="Justyna Mandra" userId="S::jmandra3@sp28.edu.torun.pl::3933065a-3679-4a30-a30c-7ff633acdc82" providerId="AD" clId="Web-{3F661E51-2270-46BB-901E-BB016343669E}" dt="2022-01-26T17:31:11.794" v="20"/>
          <pc:sldLayoutMkLst>
            <pc:docMk/>
            <pc:sldMasterMk cId="3495580959" sldId="2147483660"/>
            <pc:sldLayoutMk cId="429753767" sldId="2147483662"/>
          </pc:sldLayoutMkLst>
        </pc:sldLayoutChg>
        <pc:sldLayoutChg chg="add del mod replId">
          <pc:chgData name="Justyna Mandra" userId="S::jmandra3@sp28.edu.torun.pl::3933065a-3679-4a30-a30c-7ff633acdc82" providerId="AD" clId="Web-{3F661E51-2270-46BB-901E-BB016343669E}" dt="2022-01-26T17:31:11.794" v="20"/>
          <pc:sldLayoutMkLst>
            <pc:docMk/>
            <pc:sldMasterMk cId="3495580959" sldId="2147483660"/>
            <pc:sldLayoutMk cId="3370767643" sldId="2147483663"/>
          </pc:sldLayoutMkLst>
        </pc:sldLayoutChg>
        <pc:sldLayoutChg chg="add del mod replId">
          <pc:chgData name="Justyna Mandra" userId="S::jmandra3@sp28.edu.torun.pl::3933065a-3679-4a30-a30c-7ff633acdc82" providerId="AD" clId="Web-{3F661E51-2270-46BB-901E-BB016343669E}" dt="2022-01-26T17:31:11.794" v="20"/>
          <pc:sldLayoutMkLst>
            <pc:docMk/>
            <pc:sldMasterMk cId="3495580959" sldId="2147483660"/>
            <pc:sldLayoutMk cId="2250252121" sldId="2147483664"/>
          </pc:sldLayoutMkLst>
        </pc:sldLayoutChg>
        <pc:sldLayoutChg chg="add del mod replId">
          <pc:chgData name="Justyna Mandra" userId="S::jmandra3@sp28.edu.torun.pl::3933065a-3679-4a30-a30c-7ff633acdc82" providerId="AD" clId="Web-{3F661E51-2270-46BB-901E-BB016343669E}" dt="2022-01-26T17:31:11.794" v="20"/>
          <pc:sldLayoutMkLst>
            <pc:docMk/>
            <pc:sldMasterMk cId="3495580959" sldId="2147483660"/>
            <pc:sldLayoutMk cId="1211494866" sldId="2147483665"/>
          </pc:sldLayoutMkLst>
        </pc:sldLayoutChg>
        <pc:sldLayoutChg chg="add del mod replId">
          <pc:chgData name="Justyna Mandra" userId="S::jmandra3@sp28.edu.torun.pl::3933065a-3679-4a30-a30c-7ff633acdc82" providerId="AD" clId="Web-{3F661E51-2270-46BB-901E-BB016343669E}" dt="2022-01-26T17:31:11.794" v="20"/>
          <pc:sldLayoutMkLst>
            <pc:docMk/>
            <pc:sldMasterMk cId="3495580959" sldId="2147483660"/>
            <pc:sldLayoutMk cId="2938595155" sldId="2147483666"/>
          </pc:sldLayoutMkLst>
        </pc:sldLayoutChg>
        <pc:sldLayoutChg chg="add del mod replId">
          <pc:chgData name="Justyna Mandra" userId="S::jmandra3@sp28.edu.torun.pl::3933065a-3679-4a30-a30c-7ff633acdc82" providerId="AD" clId="Web-{3F661E51-2270-46BB-901E-BB016343669E}" dt="2022-01-26T17:31:11.794" v="20"/>
          <pc:sldLayoutMkLst>
            <pc:docMk/>
            <pc:sldMasterMk cId="3495580959" sldId="2147483660"/>
            <pc:sldLayoutMk cId="1190335562" sldId="2147483667"/>
          </pc:sldLayoutMkLst>
        </pc:sldLayoutChg>
        <pc:sldLayoutChg chg="add del mod replId">
          <pc:chgData name="Justyna Mandra" userId="S::jmandra3@sp28.edu.torun.pl::3933065a-3679-4a30-a30c-7ff633acdc82" providerId="AD" clId="Web-{3F661E51-2270-46BB-901E-BB016343669E}" dt="2022-01-26T17:31:11.794" v="20"/>
          <pc:sldLayoutMkLst>
            <pc:docMk/>
            <pc:sldMasterMk cId="3495580959" sldId="2147483660"/>
            <pc:sldLayoutMk cId="2007707737" sldId="2147483668"/>
          </pc:sldLayoutMkLst>
        </pc:sldLayoutChg>
        <pc:sldLayoutChg chg="add del mod replId">
          <pc:chgData name="Justyna Mandra" userId="S::jmandra3@sp28.edu.torun.pl::3933065a-3679-4a30-a30c-7ff633acdc82" providerId="AD" clId="Web-{3F661E51-2270-46BB-901E-BB016343669E}" dt="2022-01-26T17:31:11.794" v="20"/>
          <pc:sldLayoutMkLst>
            <pc:docMk/>
            <pc:sldMasterMk cId="3495580959" sldId="2147483660"/>
            <pc:sldLayoutMk cId="2815883766" sldId="2147483669"/>
          </pc:sldLayoutMkLst>
        </pc:sldLayoutChg>
        <pc:sldLayoutChg chg="add del mod replId">
          <pc:chgData name="Justyna Mandra" userId="S::jmandra3@sp28.edu.torun.pl::3933065a-3679-4a30-a30c-7ff633acdc82" providerId="AD" clId="Web-{3F661E51-2270-46BB-901E-BB016343669E}" dt="2022-01-26T17:31:11.794" v="20"/>
          <pc:sldLayoutMkLst>
            <pc:docMk/>
            <pc:sldMasterMk cId="3495580959" sldId="2147483660"/>
            <pc:sldLayoutMk cId="2142005071" sldId="2147483670"/>
          </pc:sldLayoutMkLst>
        </pc:sldLayoutChg>
        <pc:sldLayoutChg chg="add del mod replId">
          <pc:chgData name="Justyna Mandra" userId="S::jmandra3@sp28.edu.torun.pl::3933065a-3679-4a30-a30c-7ff633acdc82" providerId="AD" clId="Web-{3F661E51-2270-46BB-901E-BB016343669E}" dt="2022-01-26T17:31:11.794" v="20"/>
          <pc:sldLayoutMkLst>
            <pc:docMk/>
            <pc:sldMasterMk cId="3495580959" sldId="2147483660"/>
            <pc:sldLayoutMk cId="2129148999" sldId="2147483671"/>
          </pc:sldLayoutMkLst>
        </pc:sldLayoutChg>
      </pc:sldMasterChg>
      <pc:sldMasterChg chg="add mod setBg addSldLayout modSldLayout">
        <pc:chgData name="Justyna Mandra" userId="S::jmandra3@sp28.edu.torun.pl::3933065a-3679-4a30-a30c-7ff633acdc82" providerId="AD" clId="Web-{3F661E51-2270-46BB-901E-BB016343669E}" dt="2022-01-26T17:53:04.783" v="172"/>
        <pc:sldMasterMkLst>
          <pc:docMk/>
          <pc:sldMasterMk cId="2147686453" sldId="2147483672"/>
        </pc:sldMasterMkLst>
        <pc:sldLayoutChg chg="add mod replId">
          <pc:chgData name="Justyna Mandra" userId="S::jmandra3@sp28.edu.torun.pl::3933065a-3679-4a30-a30c-7ff633acdc82" providerId="AD" clId="Web-{3F661E51-2270-46BB-901E-BB016343669E}" dt="2022-01-26T17:53:04.783" v="172"/>
          <pc:sldLayoutMkLst>
            <pc:docMk/>
            <pc:sldMasterMk cId="2147686453" sldId="2147483672"/>
            <pc:sldLayoutMk cId="2572307955" sldId="2147483673"/>
          </pc:sldLayoutMkLst>
        </pc:sldLayoutChg>
        <pc:sldLayoutChg chg="add mod replId">
          <pc:chgData name="Justyna Mandra" userId="S::jmandra3@sp28.edu.torun.pl::3933065a-3679-4a30-a30c-7ff633acdc82" providerId="AD" clId="Web-{3F661E51-2270-46BB-901E-BB016343669E}" dt="2022-01-26T17:53:04.783" v="172"/>
          <pc:sldLayoutMkLst>
            <pc:docMk/>
            <pc:sldMasterMk cId="2147686453" sldId="2147483672"/>
            <pc:sldLayoutMk cId="4289519003" sldId="2147483674"/>
          </pc:sldLayoutMkLst>
        </pc:sldLayoutChg>
        <pc:sldLayoutChg chg="add mod replId">
          <pc:chgData name="Justyna Mandra" userId="S::jmandra3@sp28.edu.torun.pl::3933065a-3679-4a30-a30c-7ff633acdc82" providerId="AD" clId="Web-{3F661E51-2270-46BB-901E-BB016343669E}" dt="2022-01-26T17:53:04.783" v="172"/>
          <pc:sldLayoutMkLst>
            <pc:docMk/>
            <pc:sldMasterMk cId="2147686453" sldId="2147483672"/>
            <pc:sldLayoutMk cId="115941718" sldId="2147483675"/>
          </pc:sldLayoutMkLst>
        </pc:sldLayoutChg>
        <pc:sldLayoutChg chg="add mod replId">
          <pc:chgData name="Justyna Mandra" userId="S::jmandra3@sp28.edu.torun.pl::3933065a-3679-4a30-a30c-7ff633acdc82" providerId="AD" clId="Web-{3F661E51-2270-46BB-901E-BB016343669E}" dt="2022-01-26T17:53:04.783" v="172"/>
          <pc:sldLayoutMkLst>
            <pc:docMk/>
            <pc:sldMasterMk cId="2147686453" sldId="2147483672"/>
            <pc:sldLayoutMk cId="4265999392" sldId="2147483676"/>
          </pc:sldLayoutMkLst>
        </pc:sldLayoutChg>
        <pc:sldLayoutChg chg="add mod replId">
          <pc:chgData name="Justyna Mandra" userId="S::jmandra3@sp28.edu.torun.pl::3933065a-3679-4a30-a30c-7ff633acdc82" providerId="AD" clId="Web-{3F661E51-2270-46BB-901E-BB016343669E}" dt="2022-01-26T17:53:04.783" v="172"/>
          <pc:sldLayoutMkLst>
            <pc:docMk/>
            <pc:sldMasterMk cId="2147686453" sldId="2147483672"/>
            <pc:sldLayoutMk cId="689711697" sldId="2147483677"/>
          </pc:sldLayoutMkLst>
        </pc:sldLayoutChg>
        <pc:sldLayoutChg chg="add mod replId">
          <pc:chgData name="Justyna Mandra" userId="S::jmandra3@sp28.edu.torun.pl::3933065a-3679-4a30-a30c-7ff633acdc82" providerId="AD" clId="Web-{3F661E51-2270-46BB-901E-BB016343669E}" dt="2022-01-26T17:53:04.783" v="172"/>
          <pc:sldLayoutMkLst>
            <pc:docMk/>
            <pc:sldMasterMk cId="2147686453" sldId="2147483672"/>
            <pc:sldLayoutMk cId="1529472532" sldId="2147483678"/>
          </pc:sldLayoutMkLst>
        </pc:sldLayoutChg>
        <pc:sldLayoutChg chg="add mod replId">
          <pc:chgData name="Justyna Mandra" userId="S::jmandra3@sp28.edu.torun.pl::3933065a-3679-4a30-a30c-7ff633acdc82" providerId="AD" clId="Web-{3F661E51-2270-46BB-901E-BB016343669E}" dt="2022-01-26T17:53:04.783" v="172"/>
          <pc:sldLayoutMkLst>
            <pc:docMk/>
            <pc:sldMasterMk cId="2147686453" sldId="2147483672"/>
            <pc:sldLayoutMk cId="1270534682" sldId="2147483679"/>
          </pc:sldLayoutMkLst>
        </pc:sldLayoutChg>
        <pc:sldLayoutChg chg="add mod replId">
          <pc:chgData name="Justyna Mandra" userId="S::jmandra3@sp28.edu.torun.pl::3933065a-3679-4a30-a30c-7ff633acdc82" providerId="AD" clId="Web-{3F661E51-2270-46BB-901E-BB016343669E}" dt="2022-01-26T17:53:04.783" v="172"/>
          <pc:sldLayoutMkLst>
            <pc:docMk/>
            <pc:sldMasterMk cId="2147686453" sldId="2147483672"/>
            <pc:sldLayoutMk cId="297272585" sldId="2147483680"/>
          </pc:sldLayoutMkLst>
        </pc:sldLayoutChg>
        <pc:sldLayoutChg chg="add mod replId">
          <pc:chgData name="Justyna Mandra" userId="S::jmandra3@sp28.edu.torun.pl::3933065a-3679-4a30-a30c-7ff633acdc82" providerId="AD" clId="Web-{3F661E51-2270-46BB-901E-BB016343669E}" dt="2022-01-26T17:53:04.783" v="172"/>
          <pc:sldLayoutMkLst>
            <pc:docMk/>
            <pc:sldMasterMk cId="2147686453" sldId="2147483672"/>
            <pc:sldLayoutMk cId="1932726625" sldId="2147483681"/>
          </pc:sldLayoutMkLst>
        </pc:sldLayoutChg>
        <pc:sldLayoutChg chg="add mod replId">
          <pc:chgData name="Justyna Mandra" userId="S::jmandra3@sp28.edu.torun.pl::3933065a-3679-4a30-a30c-7ff633acdc82" providerId="AD" clId="Web-{3F661E51-2270-46BB-901E-BB016343669E}" dt="2022-01-26T17:53:04.783" v="172"/>
          <pc:sldLayoutMkLst>
            <pc:docMk/>
            <pc:sldMasterMk cId="2147686453" sldId="2147483672"/>
            <pc:sldLayoutMk cId="3594447344" sldId="2147483682"/>
          </pc:sldLayoutMkLst>
        </pc:sldLayoutChg>
        <pc:sldLayoutChg chg="add mod replId">
          <pc:chgData name="Justyna Mandra" userId="S::jmandra3@sp28.edu.torun.pl::3933065a-3679-4a30-a30c-7ff633acdc82" providerId="AD" clId="Web-{3F661E51-2270-46BB-901E-BB016343669E}" dt="2022-01-26T17:53:04.783" v="172"/>
          <pc:sldLayoutMkLst>
            <pc:docMk/>
            <pc:sldMasterMk cId="2147686453" sldId="2147483672"/>
            <pc:sldLayoutMk cId="2124777526" sldId="2147483683"/>
          </pc:sldLayoutMkLst>
        </pc:sldLayoutChg>
      </pc:sldMasterChg>
    </pc:docChg>
  </pc:docChgLst>
  <pc:docChgLst>
    <pc:chgData name="Justyna Mandra" userId="S::jmandra3@sp28.edu.torun.pl::3933065a-3679-4a30-a30c-7ff633acdc82" providerId="AD" clId="Web-{B9E7DC92-6AF7-5A66-896E-385505C9CAD2}"/>
    <pc:docChg chg="addSld delSld modSld sldOrd">
      <pc:chgData name="Justyna Mandra" userId="S::jmandra3@sp28.edu.torun.pl::3933065a-3679-4a30-a30c-7ff633acdc82" providerId="AD" clId="Web-{B9E7DC92-6AF7-5A66-896E-385505C9CAD2}" dt="2022-01-28T11:03:18.055" v="665"/>
      <pc:docMkLst>
        <pc:docMk/>
      </pc:docMkLst>
      <pc:sldChg chg="ord">
        <pc:chgData name="Justyna Mandra" userId="S::jmandra3@sp28.edu.torun.pl::3933065a-3679-4a30-a30c-7ff633acdc82" providerId="AD" clId="Web-{B9E7DC92-6AF7-5A66-896E-385505C9CAD2}" dt="2022-01-28T10:06:40.352" v="217"/>
        <pc:sldMkLst>
          <pc:docMk/>
          <pc:sldMk cId="650317164" sldId="256"/>
        </pc:sldMkLst>
      </pc:sldChg>
      <pc:sldChg chg="modSp">
        <pc:chgData name="Justyna Mandra" userId="S::jmandra3@sp28.edu.torun.pl::3933065a-3679-4a30-a30c-7ff633acdc82" providerId="AD" clId="Web-{B9E7DC92-6AF7-5A66-896E-385505C9CAD2}" dt="2022-01-28T10:00:57.562" v="184" actId="20577"/>
        <pc:sldMkLst>
          <pc:docMk/>
          <pc:sldMk cId="3761353588" sldId="258"/>
        </pc:sldMkLst>
        <pc:spChg chg="mod">
          <ac:chgData name="Justyna Mandra" userId="S::jmandra3@sp28.edu.torun.pl::3933065a-3679-4a30-a30c-7ff633acdc82" providerId="AD" clId="Web-{B9E7DC92-6AF7-5A66-896E-385505C9CAD2}" dt="2022-01-28T10:00:57.562" v="184" actId="20577"/>
          <ac:spMkLst>
            <pc:docMk/>
            <pc:sldMk cId="3761353588" sldId="258"/>
            <ac:spMk id="2" creationId="{92E534A9-B859-4014-B4C7-265AE095B334}"/>
          </ac:spMkLst>
        </pc:spChg>
      </pc:sldChg>
      <pc:sldChg chg="ord">
        <pc:chgData name="Justyna Mandra" userId="S::jmandra3@sp28.edu.torun.pl::3933065a-3679-4a30-a30c-7ff633acdc82" providerId="AD" clId="Web-{B9E7DC92-6AF7-5A66-896E-385505C9CAD2}" dt="2022-01-28T10:06:56.540" v="218"/>
        <pc:sldMkLst>
          <pc:docMk/>
          <pc:sldMk cId="794111865" sldId="260"/>
        </pc:sldMkLst>
      </pc:sldChg>
      <pc:sldChg chg="modSp">
        <pc:chgData name="Justyna Mandra" userId="S::jmandra3@sp28.edu.torun.pl::3933065a-3679-4a30-a30c-7ff633acdc82" providerId="AD" clId="Web-{B9E7DC92-6AF7-5A66-896E-385505C9CAD2}" dt="2022-01-28T10:42:38.318" v="437" actId="14100"/>
        <pc:sldMkLst>
          <pc:docMk/>
          <pc:sldMk cId="1462850445" sldId="261"/>
        </pc:sldMkLst>
        <pc:spChg chg="mod">
          <ac:chgData name="Justyna Mandra" userId="S::jmandra3@sp28.edu.torun.pl::3933065a-3679-4a30-a30c-7ff633acdc82" providerId="AD" clId="Web-{B9E7DC92-6AF7-5A66-896E-385505C9CAD2}" dt="2022-01-28T10:42:38.318" v="437" actId="14100"/>
          <ac:spMkLst>
            <pc:docMk/>
            <pc:sldMk cId="1462850445" sldId="261"/>
            <ac:spMk id="2" creationId="{81156AD8-CB92-453F-9C9E-DF2AB9741CEE}"/>
          </ac:spMkLst>
        </pc:spChg>
      </pc:sldChg>
      <pc:sldChg chg="ord">
        <pc:chgData name="Justyna Mandra" userId="S::jmandra3@sp28.edu.torun.pl::3933065a-3679-4a30-a30c-7ff633acdc82" providerId="AD" clId="Web-{B9E7DC92-6AF7-5A66-896E-385505C9CAD2}" dt="2022-01-28T10:04:08.301" v="203"/>
        <pc:sldMkLst>
          <pc:docMk/>
          <pc:sldMk cId="373272889" sldId="262"/>
        </pc:sldMkLst>
      </pc:sldChg>
      <pc:sldChg chg="modSp ord">
        <pc:chgData name="Justyna Mandra" userId="S::jmandra3@sp28.edu.torun.pl::3933065a-3679-4a30-a30c-7ff633acdc82" providerId="AD" clId="Web-{B9E7DC92-6AF7-5A66-896E-385505C9CAD2}" dt="2022-01-28T10:44:05.820" v="459" actId="20577"/>
        <pc:sldMkLst>
          <pc:docMk/>
          <pc:sldMk cId="3269898064" sldId="263"/>
        </pc:sldMkLst>
        <pc:spChg chg="mod">
          <ac:chgData name="Justyna Mandra" userId="S::jmandra3@sp28.edu.torun.pl::3933065a-3679-4a30-a30c-7ff633acdc82" providerId="AD" clId="Web-{B9E7DC92-6AF7-5A66-896E-385505C9CAD2}" dt="2022-01-28T10:44:05.820" v="459" actId="20577"/>
          <ac:spMkLst>
            <pc:docMk/>
            <pc:sldMk cId="3269898064" sldId="263"/>
            <ac:spMk id="2" creationId="{956D8CD1-B38B-4DC8-8ACA-09870A14D0ED}"/>
          </ac:spMkLst>
        </pc:spChg>
        <pc:picChg chg="mod">
          <ac:chgData name="Justyna Mandra" userId="S::jmandra3@sp28.edu.torun.pl::3933065a-3679-4a30-a30c-7ff633acdc82" providerId="AD" clId="Web-{B9E7DC92-6AF7-5A66-896E-385505C9CAD2}" dt="2022-01-28T09:47:40.649" v="5" actId="1076"/>
          <ac:picMkLst>
            <pc:docMk/>
            <pc:sldMk cId="3269898064" sldId="263"/>
            <ac:picMk id="3" creationId="{D74B04AD-BB44-4622-AD70-5F4E3EE5AA39}"/>
          </ac:picMkLst>
        </pc:picChg>
        <pc:picChg chg="mod">
          <ac:chgData name="Justyna Mandra" userId="S::jmandra3@sp28.edu.torun.pl::3933065a-3679-4a30-a30c-7ff633acdc82" providerId="AD" clId="Web-{B9E7DC92-6AF7-5A66-896E-385505C9CAD2}" dt="2022-01-28T09:47:58.587" v="7" actId="14100"/>
          <ac:picMkLst>
            <pc:docMk/>
            <pc:sldMk cId="3269898064" sldId="263"/>
            <ac:picMk id="5" creationId="{2480D4FB-EDE1-4E8C-BDC4-579F2262CDC6}"/>
          </ac:picMkLst>
        </pc:picChg>
      </pc:sldChg>
      <pc:sldChg chg="ord">
        <pc:chgData name="Justyna Mandra" userId="S::jmandra3@sp28.edu.torun.pl::3933065a-3679-4a30-a30c-7ff633acdc82" providerId="AD" clId="Web-{B9E7DC92-6AF7-5A66-896E-385505C9CAD2}" dt="2022-01-28T10:47:01.481" v="529"/>
        <pc:sldMkLst>
          <pc:docMk/>
          <pc:sldMk cId="325763163" sldId="264"/>
        </pc:sldMkLst>
      </pc:sldChg>
      <pc:sldChg chg="addSp delSp modSp mod ord setBg setClrOvrMap">
        <pc:chgData name="Justyna Mandra" userId="S::jmandra3@sp28.edu.torun.pl::3933065a-3679-4a30-a30c-7ff633acdc82" providerId="AD" clId="Web-{B9E7DC92-6AF7-5A66-896E-385505C9CAD2}" dt="2022-01-28T10:40:35.486" v="433" actId="14100"/>
        <pc:sldMkLst>
          <pc:docMk/>
          <pc:sldMk cId="317901090" sldId="265"/>
        </pc:sldMkLst>
        <pc:spChg chg="add del mod ord">
          <ac:chgData name="Justyna Mandra" userId="S::jmandra3@sp28.edu.torun.pl::3933065a-3679-4a30-a30c-7ff633acdc82" providerId="AD" clId="Web-{B9E7DC92-6AF7-5A66-896E-385505C9CAD2}" dt="2022-01-28T10:35:32.447" v="383"/>
          <ac:spMkLst>
            <pc:docMk/>
            <pc:sldMk cId="317901090" sldId="265"/>
            <ac:spMk id="2" creationId="{2405C396-4352-4330-BC9A-FD8124BA7659}"/>
          </ac:spMkLst>
        </pc:spChg>
        <pc:spChg chg="del">
          <ac:chgData name="Justyna Mandra" userId="S::jmandra3@sp28.edu.torun.pl::3933065a-3679-4a30-a30c-7ff633acdc82" providerId="AD" clId="Web-{B9E7DC92-6AF7-5A66-896E-385505C9CAD2}" dt="2022-01-28T10:01:59.579" v="185"/>
          <ac:spMkLst>
            <pc:docMk/>
            <pc:sldMk cId="317901090" sldId="265"/>
            <ac:spMk id="3" creationId="{1BC02FB8-2589-438D-9A29-90046A6E843E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2:32.767" v="189"/>
          <ac:spMkLst>
            <pc:docMk/>
            <pc:sldMk cId="317901090" sldId="265"/>
            <ac:spMk id="6" creationId="{B670DBD5-770C-4383-9F54-5B86E86BD5BB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2:39.330" v="191"/>
          <ac:spMkLst>
            <pc:docMk/>
            <pc:sldMk cId="317901090" sldId="265"/>
            <ac:spMk id="8" creationId="{9182197D-4A3B-4ED7-B333-62C5EE829D70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2:27.533" v="187"/>
          <ac:spMkLst>
            <pc:docMk/>
            <pc:sldMk cId="317901090" sldId="265"/>
            <ac:spMk id="9" creationId="{42A4FC2C-047E-45A5-965D-8E1E3BF09BC6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3:11.940" v="198"/>
          <ac:spMkLst>
            <pc:docMk/>
            <pc:sldMk cId="317901090" sldId="265"/>
            <ac:spMk id="11" creationId="{04812C46-200A-4DEB-A05E-3ED6C68C2387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2:55.690" v="195"/>
          <ac:spMkLst>
            <pc:docMk/>
            <pc:sldMk cId="317901090" sldId="265"/>
            <ac:spMk id="13" creationId="{E49CC64F-7275-4E33-961B-0C5CDC439875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3:11.940" v="197"/>
          <ac:spMkLst>
            <pc:docMk/>
            <pc:sldMk cId="317901090" sldId="265"/>
            <ac:spMk id="14" creationId="{A4E37431-20F0-4DD6-84A9-ED2B644943A2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3:11.940" v="197"/>
          <ac:spMkLst>
            <pc:docMk/>
            <pc:sldMk cId="317901090" sldId="265"/>
            <ac:spMk id="15" creationId="{0AE98B72-66C6-4AB4-AF0D-BA830DE86393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2:53.205" v="193"/>
          <ac:spMkLst>
            <pc:docMk/>
            <pc:sldMk cId="317901090" sldId="265"/>
            <ac:spMk id="16" creationId="{87CC2527-562A-4F69-B487-4371E5B243E7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5:03.740" v="206"/>
          <ac:spMkLst>
            <pc:docMk/>
            <pc:sldMk cId="317901090" sldId="265"/>
            <ac:spMk id="17" creationId="{87CC2527-562A-4F69-B487-4371E5B243E7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3:11.940" v="197"/>
          <ac:spMkLst>
            <pc:docMk/>
            <pc:sldMk cId="317901090" sldId="265"/>
            <ac:spMk id="20" creationId="{407EAFC6-733F-403D-BB4D-05A3A28742F1}"/>
          </ac:spMkLst>
        </pc:spChg>
        <pc:spChg chg="add">
          <ac:chgData name="Justyna Mandra" userId="S::jmandra3@sp28.edu.torun.pl::3933065a-3679-4a30-a30c-7ff633acdc82" providerId="AD" clId="Web-{B9E7DC92-6AF7-5A66-896E-385505C9CAD2}" dt="2022-01-28T10:05:03.740" v="206"/>
          <ac:spMkLst>
            <pc:docMk/>
            <pc:sldMk cId="317901090" sldId="265"/>
            <ac:spMk id="21" creationId="{ECC07320-C2CA-4E29-8481-9D9E143C7788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3:11.940" v="197"/>
          <ac:spMkLst>
            <pc:docMk/>
            <pc:sldMk cId="317901090" sldId="265"/>
            <ac:spMk id="22" creationId="{17A36730-4CB0-4F61-AD11-A44C9765833F}"/>
          </ac:spMkLst>
        </pc:spChg>
        <pc:spChg chg="add del mod">
          <ac:chgData name="Justyna Mandra" userId="S::jmandra3@sp28.edu.torun.pl::3933065a-3679-4a30-a30c-7ff633acdc82" providerId="AD" clId="Web-{B9E7DC92-6AF7-5A66-896E-385505C9CAD2}" dt="2022-01-28T10:35:47.306" v="384"/>
          <ac:spMkLst>
            <pc:docMk/>
            <pc:sldMk cId="317901090" sldId="265"/>
            <ac:spMk id="23" creationId="{0E082637-DA9C-4F0E-BBAC-0B1CCAE91DDB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3:11.940" v="197"/>
          <ac:spMkLst>
            <pc:docMk/>
            <pc:sldMk cId="317901090" sldId="265"/>
            <ac:spMk id="24" creationId="{C69C79E1-F916-4929-A4F3-DE763D4BFA57}"/>
          </ac:spMkLst>
        </pc:spChg>
        <pc:spChg chg="add mod">
          <ac:chgData name="Justyna Mandra" userId="S::jmandra3@sp28.edu.torun.pl::3933065a-3679-4a30-a30c-7ff633acdc82" providerId="AD" clId="Web-{B9E7DC92-6AF7-5A66-896E-385505C9CAD2}" dt="2022-01-28T10:40:35.486" v="433" actId="14100"/>
          <ac:spMkLst>
            <pc:docMk/>
            <pc:sldMk cId="317901090" sldId="265"/>
            <ac:spMk id="25" creationId="{2815D4C3-9236-4696-B569-899F33528EFE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0:03:11.940" v="197"/>
          <ac:spMkLst>
            <pc:docMk/>
            <pc:sldMk cId="317901090" sldId="265"/>
            <ac:spMk id="26" creationId="{767334AB-16BD-4EC7-8C6B-4B5171600933}"/>
          </ac:spMkLst>
        </pc:spChg>
        <pc:picChg chg="add del mod ord">
          <ac:chgData name="Justyna Mandra" userId="S::jmandra3@sp28.edu.torun.pl::3933065a-3679-4a30-a30c-7ff633acdc82" providerId="AD" clId="Web-{B9E7DC92-6AF7-5A66-896E-385505C9CAD2}" dt="2022-01-28T10:04:41.849" v="204"/>
          <ac:picMkLst>
            <pc:docMk/>
            <pc:sldMk cId="317901090" sldId="265"/>
            <ac:picMk id="4" creationId="{24E01F87-8200-4B9D-B94E-53ADE0CAC75A}"/>
          </ac:picMkLst>
        </pc:picChg>
        <pc:picChg chg="add mod">
          <ac:chgData name="Justyna Mandra" userId="S::jmandra3@sp28.edu.torun.pl::3933065a-3679-4a30-a30c-7ff633acdc82" providerId="AD" clId="Web-{B9E7DC92-6AF7-5A66-896E-385505C9CAD2}" dt="2022-01-28T10:39:11.906" v="423" actId="14100"/>
          <ac:picMkLst>
            <pc:docMk/>
            <pc:sldMk cId="317901090" sldId="265"/>
            <ac:picMk id="5" creationId="{2F6A8EBC-E5A7-4309-BB5C-BA86E7BE5D08}"/>
          </ac:picMkLst>
        </pc:picChg>
        <pc:picChg chg="add del mod">
          <ac:chgData name="Justyna Mandra" userId="S::jmandra3@sp28.edu.torun.pl::3933065a-3679-4a30-a30c-7ff633acdc82" providerId="AD" clId="Web-{B9E7DC92-6AF7-5A66-896E-385505C9CAD2}" dt="2022-01-28T10:18:08.606" v="317"/>
          <ac:picMkLst>
            <pc:docMk/>
            <pc:sldMk cId="317901090" sldId="265"/>
            <ac:picMk id="7" creationId="{CAC1196F-E54E-4A8A-9B95-62F5D0DA7CF6}"/>
          </ac:picMkLst>
        </pc:picChg>
        <pc:picChg chg="add del mod ord">
          <ac:chgData name="Justyna Mandra" userId="S::jmandra3@sp28.edu.torun.pl::3933065a-3679-4a30-a30c-7ff633acdc82" providerId="AD" clId="Web-{B9E7DC92-6AF7-5A66-896E-385505C9CAD2}" dt="2022-01-28T10:21:23.970" v="327"/>
          <ac:picMkLst>
            <pc:docMk/>
            <pc:sldMk cId="317901090" sldId="265"/>
            <ac:picMk id="10" creationId="{D8D412CB-7990-45ED-8022-7D59586ACC6A}"/>
          </ac:picMkLst>
        </pc:picChg>
        <pc:cxnChg chg="add del">
          <ac:chgData name="Justyna Mandra" userId="S::jmandra3@sp28.edu.torun.pl::3933065a-3679-4a30-a30c-7ff633acdc82" providerId="AD" clId="Web-{B9E7DC92-6AF7-5A66-896E-385505C9CAD2}" dt="2022-01-28T10:02:53.205" v="193"/>
          <ac:cxnSpMkLst>
            <pc:docMk/>
            <pc:sldMk cId="317901090" sldId="265"/>
            <ac:cxnSpMk id="18" creationId="{BCDAEC91-5BCE-4B55-9CC0-43EF94CB734B}"/>
          </ac:cxnSpMkLst>
        </pc:cxnChg>
        <pc:cxnChg chg="add del">
          <ac:chgData name="Justyna Mandra" userId="S::jmandra3@sp28.edu.torun.pl::3933065a-3679-4a30-a30c-7ff633acdc82" providerId="AD" clId="Web-{B9E7DC92-6AF7-5A66-896E-385505C9CAD2}" dt="2022-01-28T10:05:03.740" v="206"/>
          <ac:cxnSpMkLst>
            <pc:docMk/>
            <pc:sldMk cId="317901090" sldId="265"/>
            <ac:cxnSpMk id="19" creationId="{BCDAEC91-5BCE-4B55-9CC0-43EF94CB734B}"/>
          </ac:cxnSpMkLst>
        </pc:cxnChg>
      </pc:sldChg>
      <pc:sldChg chg="del">
        <pc:chgData name="Justyna Mandra" userId="S::jmandra3@sp28.edu.torun.pl::3933065a-3679-4a30-a30c-7ff633acdc82" providerId="AD" clId="Web-{B9E7DC92-6AF7-5A66-896E-385505C9CAD2}" dt="2022-01-28T10:36:57.933" v="399"/>
        <pc:sldMkLst>
          <pc:docMk/>
          <pc:sldMk cId="3861956624" sldId="266"/>
        </pc:sldMkLst>
      </pc:sldChg>
      <pc:sldChg chg="del">
        <pc:chgData name="Justyna Mandra" userId="S::jmandra3@sp28.edu.torun.pl::3933065a-3679-4a30-a30c-7ff633acdc82" providerId="AD" clId="Web-{B9E7DC92-6AF7-5A66-896E-385505C9CAD2}" dt="2022-01-28T10:37:01.668" v="400"/>
        <pc:sldMkLst>
          <pc:docMk/>
          <pc:sldMk cId="3704868538" sldId="267"/>
        </pc:sldMkLst>
      </pc:sldChg>
      <pc:sldChg chg="addSp delSp modSp new ord">
        <pc:chgData name="Justyna Mandra" userId="S::jmandra3@sp28.edu.torun.pl::3933065a-3679-4a30-a30c-7ff633acdc82" providerId="AD" clId="Web-{B9E7DC92-6AF7-5A66-896E-385505C9CAD2}" dt="2022-01-28T10:40:19.408" v="430" actId="14100"/>
        <pc:sldMkLst>
          <pc:docMk/>
          <pc:sldMk cId="2980658830" sldId="268"/>
        </pc:sldMkLst>
        <pc:spChg chg="mod">
          <ac:chgData name="Justyna Mandra" userId="S::jmandra3@sp28.edu.torun.pl::3933065a-3679-4a30-a30c-7ff633acdc82" providerId="AD" clId="Web-{B9E7DC92-6AF7-5A66-896E-385505C9CAD2}" dt="2022-01-28T10:40:19.408" v="430" actId="14100"/>
          <ac:spMkLst>
            <pc:docMk/>
            <pc:sldMk cId="2980658830" sldId="268"/>
            <ac:spMk id="2" creationId="{0462B0BD-E88A-4025-969C-81E4537BE24F}"/>
          </ac:spMkLst>
        </pc:spChg>
        <pc:spChg chg="del mod">
          <ac:chgData name="Justyna Mandra" userId="S::jmandra3@sp28.edu.torun.pl::3933065a-3679-4a30-a30c-7ff633acdc82" providerId="AD" clId="Web-{B9E7DC92-6AF7-5A66-896E-385505C9CAD2}" dt="2022-01-28T10:39:57.751" v="426"/>
          <ac:spMkLst>
            <pc:docMk/>
            <pc:sldMk cId="2980658830" sldId="268"/>
            <ac:spMk id="3" creationId="{4C877B4A-2830-499D-B761-470AC239FC80}"/>
          </ac:spMkLst>
        </pc:spChg>
        <pc:spChg chg="add del mod">
          <ac:chgData name="Justyna Mandra" userId="S::jmandra3@sp28.edu.torun.pl::3933065a-3679-4a30-a30c-7ff633acdc82" providerId="AD" clId="Web-{B9E7DC92-6AF7-5A66-896E-385505C9CAD2}" dt="2022-01-28T10:40:01.845" v="427"/>
          <ac:spMkLst>
            <pc:docMk/>
            <pc:sldMk cId="2980658830" sldId="268"/>
            <ac:spMk id="7" creationId="{0AAE8FA6-70A8-4A6D-9E01-F5680330539A}"/>
          </ac:spMkLst>
        </pc:spChg>
        <pc:picChg chg="add mod">
          <ac:chgData name="Justyna Mandra" userId="S::jmandra3@sp28.edu.torun.pl::3933065a-3679-4a30-a30c-7ff633acdc82" providerId="AD" clId="Web-{B9E7DC92-6AF7-5A66-896E-385505C9CAD2}" dt="2022-01-28T10:40:15.126" v="429" actId="1076"/>
          <ac:picMkLst>
            <pc:docMk/>
            <pc:sldMk cId="2980658830" sldId="268"/>
            <ac:picMk id="4" creationId="{63ED1A91-ADA3-4009-8E53-3F104A0CDB5A}"/>
          </ac:picMkLst>
        </pc:picChg>
        <pc:picChg chg="add mod ord">
          <ac:chgData name="Justyna Mandra" userId="S::jmandra3@sp28.edu.torun.pl::3933065a-3679-4a30-a30c-7ff633acdc82" providerId="AD" clId="Web-{B9E7DC92-6AF7-5A66-896E-385505C9CAD2}" dt="2022-01-28T09:54:12.707" v="88" actId="14100"/>
          <ac:picMkLst>
            <pc:docMk/>
            <pc:sldMk cId="2980658830" sldId="268"/>
            <ac:picMk id="5" creationId="{6C8D48DE-B24C-4626-847A-F6450C85BE95}"/>
          </ac:picMkLst>
        </pc:picChg>
      </pc:sldChg>
      <pc:sldChg chg="addSp modSp new del mod setBg setClrOvrMap">
        <pc:chgData name="Justyna Mandra" userId="S::jmandra3@sp28.edu.torun.pl::3933065a-3679-4a30-a30c-7ff633acdc82" providerId="AD" clId="Web-{B9E7DC92-6AF7-5A66-896E-385505C9CAD2}" dt="2022-01-28T10:37:56.529" v="415"/>
        <pc:sldMkLst>
          <pc:docMk/>
          <pc:sldMk cId="584529402" sldId="269"/>
        </pc:sldMkLst>
        <pc:spChg chg="add mod">
          <ac:chgData name="Justyna Mandra" userId="S::jmandra3@sp28.edu.torun.pl::3933065a-3679-4a30-a30c-7ff633acdc82" providerId="AD" clId="Web-{B9E7DC92-6AF7-5A66-896E-385505C9CAD2}" dt="2022-01-28T10:37:51.544" v="414" actId="1076"/>
          <ac:spMkLst>
            <pc:docMk/>
            <pc:sldMk cId="584529402" sldId="269"/>
            <ac:spMk id="2" creationId="{2C31E99D-AC33-45A9-8056-FF134578D426}"/>
          </ac:spMkLst>
        </pc:spChg>
        <pc:spChg chg="add">
          <ac:chgData name="Justyna Mandra" userId="S::jmandra3@sp28.edu.torun.pl::3933065a-3679-4a30-a30c-7ff633acdc82" providerId="AD" clId="Web-{B9E7DC92-6AF7-5A66-896E-385505C9CAD2}" dt="2022-01-28T10:37:38.247" v="408"/>
          <ac:spMkLst>
            <pc:docMk/>
            <pc:sldMk cId="584529402" sldId="269"/>
            <ac:spMk id="8" creationId="{8F23F8A3-8FD7-4779-8323-FDC26BE99889}"/>
          </ac:spMkLst>
        </pc:spChg>
        <pc:spChg chg="add">
          <ac:chgData name="Justyna Mandra" userId="S::jmandra3@sp28.edu.torun.pl::3933065a-3679-4a30-a30c-7ff633acdc82" providerId="AD" clId="Web-{B9E7DC92-6AF7-5A66-896E-385505C9CAD2}" dt="2022-01-28T10:37:38.247" v="408"/>
          <ac:spMkLst>
            <pc:docMk/>
            <pc:sldMk cId="584529402" sldId="269"/>
            <ac:spMk id="10" creationId="{F605C4CC-A25C-416F-8333-7CB7DC97D870}"/>
          </ac:spMkLst>
        </pc:spChg>
        <pc:picChg chg="add">
          <ac:chgData name="Justyna Mandra" userId="S::jmandra3@sp28.edu.torun.pl::3933065a-3679-4a30-a30c-7ff633acdc82" providerId="AD" clId="Web-{B9E7DC92-6AF7-5A66-896E-385505C9CAD2}" dt="2022-01-28T10:37:38.247" v="408"/>
          <ac:picMkLst>
            <pc:docMk/>
            <pc:sldMk cId="584529402" sldId="269"/>
            <ac:picMk id="4" creationId="{0C2F8B31-B9C0-4817-B0A4-74E836CFED15}"/>
          </ac:picMkLst>
        </pc:picChg>
      </pc:sldChg>
      <pc:sldChg chg="new del">
        <pc:chgData name="Justyna Mandra" userId="S::jmandra3@sp28.edu.torun.pl::3933065a-3679-4a30-a30c-7ff633acdc82" providerId="AD" clId="Web-{B9E7DC92-6AF7-5A66-896E-385505C9CAD2}" dt="2022-01-28T10:38:03.154" v="417"/>
        <pc:sldMkLst>
          <pc:docMk/>
          <pc:sldMk cId="713398107" sldId="269"/>
        </pc:sldMkLst>
      </pc:sldChg>
      <pc:sldChg chg="addSp modSp new ord">
        <pc:chgData name="Justyna Mandra" userId="S::jmandra3@sp28.edu.torun.pl::3933065a-3679-4a30-a30c-7ff633acdc82" providerId="AD" clId="Web-{B9E7DC92-6AF7-5A66-896E-385505C9CAD2}" dt="2022-01-28T10:54:29.259" v="650" actId="20577"/>
        <pc:sldMkLst>
          <pc:docMk/>
          <pc:sldMk cId="3779882272" sldId="269"/>
        </pc:sldMkLst>
        <pc:spChg chg="add mod">
          <ac:chgData name="Justyna Mandra" userId="S::jmandra3@sp28.edu.torun.pl::3933065a-3679-4a30-a30c-7ff633acdc82" providerId="AD" clId="Web-{B9E7DC92-6AF7-5A66-896E-385505C9CAD2}" dt="2022-01-28T10:54:29.259" v="650" actId="20577"/>
          <ac:spMkLst>
            <pc:docMk/>
            <pc:sldMk cId="3779882272" sldId="269"/>
            <ac:spMk id="2" creationId="{E86CE839-3449-4ADC-84EF-4B67E09F75AC}"/>
          </ac:spMkLst>
        </pc:spChg>
        <pc:picChg chg="add mod ord">
          <ac:chgData name="Justyna Mandra" userId="S::jmandra3@sp28.edu.torun.pl::3933065a-3679-4a30-a30c-7ff633acdc82" providerId="AD" clId="Web-{B9E7DC92-6AF7-5A66-896E-385505C9CAD2}" dt="2022-01-28T10:54:20.228" v="649" actId="14100"/>
          <ac:picMkLst>
            <pc:docMk/>
            <pc:sldMk cId="3779882272" sldId="269"/>
            <ac:picMk id="3" creationId="{D2513782-3AA0-43BB-B3B3-457EBE117383}"/>
          </ac:picMkLst>
        </pc:picChg>
      </pc:sldChg>
      <pc:sldChg chg="addSp delSp modSp new mod ord setBg">
        <pc:chgData name="Justyna Mandra" userId="S::jmandra3@sp28.edu.torun.pl::3933065a-3679-4a30-a30c-7ff633acdc82" providerId="AD" clId="Web-{B9E7DC92-6AF7-5A66-896E-385505C9CAD2}" dt="2022-01-28T11:03:18.055" v="665"/>
        <pc:sldMkLst>
          <pc:docMk/>
          <pc:sldMk cId="3353837715" sldId="270"/>
        </pc:sldMkLst>
        <pc:spChg chg="add mod ord">
          <ac:chgData name="Justyna Mandra" userId="S::jmandra3@sp28.edu.torun.pl::3933065a-3679-4a30-a30c-7ff633acdc82" providerId="AD" clId="Web-{B9E7DC92-6AF7-5A66-896E-385505C9CAD2}" dt="2022-01-28T11:03:18.055" v="665"/>
          <ac:spMkLst>
            <pc:docMk/>
            <pc:sldMk cId="3353837715" sldId="270"/>
            <ac:spMk id="2" creationId="{5B53560A-67DB-4631-B350-17EFAE993BD1}"/>
          </ac:spMkLst>
        </pc:spChg>
        <pc:spChg chg="add mod">
          <ac:chgData name="Justyna Mandra" userId="S::jmandra3@sp28.edu.torun.pl::3933065a-3679-4a30-a30c-7ff633acdc82" providerId="AD" clId="Web-{B9E7DC92-6AF7-5A66-896E-385505C9CAD2}" dt="2022-01-28T11:03:06.070" v="662" actId="1076"/>
          <ac:spMkLst>
            <pc:docMk/>
            <pc:sldMk cId="3353837715" sldId="270"/>
            <ac:spMk id="4" creationId="{44292B31-C771-456E-B0AA-4BB4B1A91CEC}"/>
          </ac:spMkLst>
        </pc:spChg>
        <pc:spChg chg="add">
          <ac:chgData name="Justyna Mandra" userId="S::jmandra3@sp28.edu.torun.pl::3933065a-3679-4a30-a30c-7ff633acdc82" providerId="AD" clId="Web-{B9E7DC92-6AF7-5A66-896E-385505C9CAD2}" dt="2022-01-28T11:03:18.055" v="665"/>
          <ac:spMkLst>
            <pc:docMk/>
            <pc:sldMk cId="3353837715" sldId="270"/>
            <ac:spMk id="6" creationId="{3B432D73-5C38-474F-AF96-A3228731BF36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1:03:18.039" v="664"/>
          <ac:spMkLst>
            <pc:docMk/>
            <pc:sldMk cId="3353837715" sldId="270"/>
            <ac:spMk id="8" creationId="{AB8C311F-7253-4AED-9701-7FC0708C41C7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1:03:18.039" v="664"/>
          <ac:spMkLst>
            <pc:docMk/>
            <pc:sldMk cId="3353837715" sldId="270"/>
            <ac:spMk id="10" creationId="{E2384209-CB15-4CDF-9D31-C44FD9A3F20D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1:03:18.039" v="664"/>
          <ac:spMkLst>
            <pc:docMk/>
            <pc:sldMk cId="3353837715" sldId="270"/>
            <ac:spMk id="12" creationId="{2633B3B5-CC90-43F0-8714-D31D1F3F0209}"/>
          </ac:spMkLst>
        </pc:spChg>
        <pc:spChg chg="add del">
          <ac:chgData name="Justyna Mandra" userId="S::jmandra3@sp28.edu.torun.pl::3933065a-3679-4a30-a30c-7ff633acdc82" providerId="AD" clId="Web-{B9E7DC92-6AF7-5A66-896E-385505C9CAD2}" dt="2022-01-28T11:03:18.039" v="664"/>
          <ac:spMkLst>
            <pc:docMk/>
            <pc:sldMk cId="3353837715" sldId="270"/>
            <ac:spMk id="14" creationId="{A8D57A06-A426-446D-B02C-A2DC6B62E45E}"/>
          </ac:spMkLst>
        </pc:spChg>
        <pc:picChg chg="add mod">
          <ac:chgData name="Justyna Mandra" userId="S::jmandra3@sp28.edu.torun.pl::3933065a-3679-4a30-a30c-7ff633acdc82" providerId="AD" clId="Web-{B9E7DC92-6AF7-5A66-896E-385505C9CAD2}" dt="2022-01-28T11:03:18.055" v="665"/>
          <ac:picMkLst>
            <pc:docMk/>
            <pc:sldMk cId="3353837715" sldId="270"/>
            <ac:picMk id="3" creationId="{692C58A0-4A94-4EE6-9F75-2CA0406EA415}"/>
          </ac:picMkLst>
        </pc:picChg>
      </pc:sldChg>
    </pc:docChg>
  </pc:docChgLst>
  <pc:docChgLst>
    <pc:chgData name="Justyna Mandra" userId="S::jmandra3@sp28.edu.torun.pl::3933065a-3679-4a30-a30c-7ff633acdc82" providerId="AD" clId="Web-{4AC9B3C3-5802-B8C2-4620-89EFE29510B7}"/>
    <pc:docChg chg="addSld delSld modSld sldOrd">
      <pc:chgData name="Justyna Mandra" userId="S::jmandra3@sp28.edu.torun.pl::3933065a-3679-4a30-a30c-7ff633acdc82" providerId="AD" clId="Web-{4AC9B3C3-5802-B8C2-4620-89EFE29510B7}" dt="2022-01-28T11:10:14.703" v="98" actId="20577"/>
      <pc:docMkLst>
        <pc:docMk/>
      </pc:docMkLst>
      <pc:sldChg chg="ord">
        <pc:chgData name="Justyna Mandra" userId="S::jmandra3@sp28.edu.torun.pl::3933065a-3679-4a30-a30c-7ff633acdc82" providerId="AD" clId="Web-{4AC9B3C3-5802-B8C2-4620-89EFE29510B7}" dt="2022-01-28T11:05:18.194" v="5"/>
        <pc:sldMkLst>
          <pc:docMk/>
          <pc:sldMk cId="3269898064" sldId="263"/>
        </pc:sldMkLst>
      </pc:sldChg>
      <pc:sldChg chg="addSp delSp modSp new mod setBg">
        <pc:chgData name="Justyna Mandra" userId="S::jmandra3@sp28.edu.torun.pl::3933065a-3679-4a30-a30c-7ff633acdc82" providerId="AD" clId="Web-{4AC9B3C3-5802-B8C2-4620-89EFE29510B7}" dt="2022-01-28T11:06:14.352" v="26" actId="20577"/>
        <pc:sldMkLst>
          <pc:docMk/>
          <pc:sldMk cId="1350733537" sldId="270"/>
        </pc:sldMkLst>
        <pc:spChg chg="mod ord">
          <ac:chgData name="Justyna Mandra" userId="S::jmandra3@sp28.edu.torun.pl::3933065a-3679-4a30-a30c-7ff633acdc82" providerId="AD" clId="Web-{4AC9B3C3-5802-B8C2-4620-89EFE29510B7}" dt="2022-01-28T11:06:14.352" v="26" actId="20577"/>
          <ac:spMkLst>
            <pc:docMk/>
            <pc:sldMk cId="1350733537" sldId="270"/>
            <ac:spMk id="2" creationId="{8E88BF64-78C1-43BD-931B-0CA80C65D4C6}"/>
          </ac:spMkLst>
        </pc:spChg>
        <pc:spChg chg="del">
          <ac:chgData name="Justyna Mandra" userId="S::jmandra3@sp28.edu.torun.pl::3933065a-3679-4a30-a30c-7ff633acdc82" providerId="AD" clId="Web-{4AC9B3C3-5802-B8C2-4620-89EFE29510B7}" dt="2022-01-28T11:05:21.788" v="6"/>
          <ac:spMkLst>
            <pc:docMk/>
            <pc:sldMk cId="1350733537" sldId="270"/>
            <ac:spMk id="3" creationId="{808F9997-D1AA-470D-902E-31B809005DD1}"/>
          </ac:spMkLst>
        </pc:spChg>
        <pc:spChg chg="add">
          <ac:chgData name="Justyna Mandra" userId="S::jmandra3@sp28.edu.torun.pl::3933065a-3679-4a30-a30c-7ff633acdc82" providerId="AD" clId="Web-{4AC9B3C3-5802-B8C2-4620-89EFE29510B7}" dt="2022-01-28T11:05:41.179" v="8"/>
          <ac:spMkLst>
            <pc:docMk/>
            <pc:sldMk cId="1350733537" sldId="270"/>
            <ac:spMk id="9" creationId="{37C89E4B-3C9F-44B9-8B86-D9E3D112D8EC}"/>
          </ac:spMkLst>
        </pc:spChg>
        <pc:picChg chg="add mod">
          <ac:chgData name="Justyna Mandra" userId="S::jmandra3@sp28.edu.torun.pl::3933065a-3679-4a30-a30c-7ff633acdc82" providerId="AD" clId="Web-{4AC9B3C3-5802-B8C2-4620-89EFE29510B7}" dt="2022-01-28T11:05:41.179" v="8"/>
          <ac:picMkLst>
            <pc:docMk/>
            <pc:sldMk cId="1350733537" sldId="270"/>
            <ac:picMk id="4" creationId="{EB0196C1-A8FD-4C71-B1F2-BB54FC1DCD84}"/>
          </ac:picMkLst>
        </pc:picChg>
        <pc:cxnChg chg="add">
          <ac:chgData name="Justyna Mandra" userId="S::jmandra3@sp28.edu.torun.pl::3933065a-3679-4a30-a30c-7ff633acdc82" providerId="AD" clId="Web-{4AC9B3C3-5802-B8C2-4620-89EFE29510B7}" dt="2022-01-28T11:05:41.179" v="8"/>
          <ac:cxnSpMkLst>
            <pc:docMk/>
            <pc:sldMk cId="1350733537" sldId="270"/>
            <ac:cxnSpMk id="11" creationId="{AA2EAA10-076F-46BD-8F0F-B9A2FB77A85C}"/>
          </ac:cxnSpMkLst>
        </pc:cxnChg>
        <pc:cxnChg chg="add">
          <ac:chgData name="Justyna Mandra" userId="S::jmandra3@sp28.edu.torun.pl::3933065a-3679-4a30-a30c-7ff633acdc82" providerId="AD" clId="Web-{4AC9B3C3-5802-B8C2-4620-89EFE29510B7}" dt="2022-01-28T11:05:41.179" v="8"/>
          <ac:cxnSpMkLst>
            <pc:docMk/>
            <pc:sldMk cId="1350733537" sldId="270"/>
            <ac:cxnSpMk id="13" creationId="{D891E407-403B-4764-86C9-33A56D3BCAA3}"/>
          </ac:cxnSpMkLst>
        </pc:cxnChg>
      </pc:sldChg>
      <pc:sldChg chg="addSp delSp del">
        <pc:chgData name="Justyna Mandra" userId="S::jmandra3@sp28.edu.torun.pl::3933065a-3679-4a30-a30c-7ff633acdc82" providerId="AD" clId="Web-{4AC9B3C3-5802-B8C2-4620-89EFE29510B7}" dt="2022-01-28T11:05:11.913" v="3"/>
        <pc:sldMkLst>
          <pc:docMk/>
          <pc:sldMk cId="3353837715" sldId="270"/>
        </pc:sldMkLst>
        <pc:picChg chg="add del">
          <ac:chgData name="Justyna Mandra" userId="S::jmandra3@sp28.edu.torun.pl::3933065a-3679-4a30-a30c-7ff633acdc82" providerId="AD" clId="Web-{4AC9B3C3-5802-B8C2-4620-89EFE29510B7}" dt="2022-01-28T11:05:04.303" v="2"/>
          <ac:picMkLst>
            <pc:docMk/>
            <pc:sldMk cId="3353837715" sldId="270"/>
            <ac:picMk id="3" creationId="{692C58A0-4A94-4EE6-9F75-2CA0406EA415}"/>
          </ac:picMkLst>
        </pc:picChg>
      </pc:sldChg>
      <pc:sldChg chg="addSp delSp modSp new mod setBg">
        <pc:chgData name="Justyna Mandra" userId="S::jmandra3@sp28.edu.torun.pl::3933065a-3679-4a30-a30c-7ff633acdc82" providerId="AD" clId="Web-{4AC9B3C3-5802-B8C2-4620-89EFE29510B7}" dt="2022-01-28T11:10:14.703" v="98" actId="20577"/>
        <pc:sldMkLst>
          <pc:docMk/>
          <pc:sldMk cId="3963326654" sldId="271"/>
        </pc:sldMkLst>
        <pc:spChg chg="mod ord">
          <ac:chgData name="Justyna Mandra" userId="S::jmandra3@sp28.edu.torun.pl::3933065a-3679-4a30-a30c-7ff633acdc82" providerId="AD" clId="Web-{4AC9B3C3-5802-B8C2-4620-89EFE29510B7}" dt="2022-01-28T11:10:14.703" v="98" actId="20577"/>
          <ac:spMkLst>
            <pc:docMk/>
            <pc:sldMk cId="3963326654" sldId="271"/>
            <ac:spMk id="2" creationId="{749BFAE3-F980-4DC9-8859-14F70D90E8F1}"/>
          </ac:spMkLst>
        </pc:spChg>
        <pc:spChg chg="del">
          <ac:chgData name="Justyna Mandra" userId="S::jmandra3@sp28.edu.torun.pl::3933065a-3679-4a30-a30c-7ff633acdc82" providerId="AD" clId="Web-{4AC9B3C3-5802-B8C2-4620-89EFE29510B7}" dt="2022-01-28T11:06:23.493" v="28"/>
          <ac:spMkLst>
            <pc:docMk/>
            <pc:sldMk cId="3963326654" sldId="271"/>
            <ac:spMk id="3" creationId="{6B2F7174-C1B0-4E03-8962-8CB235BF432E}"/>
          </ac:spMkLst>
        </pc:spChg>
        <pc:spChg chg="add del">
          <ac:chgData name="Justyna Mandra" userId="S::jmandra3@sp28.edu.torun.pl::3933065a-3679-4a30-a30c-7ff633acdc82" providerId="AD" clId="Web-{4AC9B3C3-5802-B8C2-4620-89EFE29510B7}" dt="2022-01-28T11:10:01.593" v="94"/>
          <ac:spMkLst>
            <pc:docMk/>
            <pc:sldMk cId="3963326654" sldId="271"/>
            <ac:spMk id="6" creationId="{87CC2527-562A-4F69-B487-4371E5B243E7}"/>
          </ac:spMkLst>
        </pc:spChg>
        <pc:spChg chg="add del">
          <ac:chgData name="Justyna Mandra" userId="S::jmandra3@sp28.edu.torun.pl::3933065a-3679-4a30-a30c-7ff633acdc82" providerId="AD" clId="Web-{4AC9B3C3-5802-B8C2-4620-89EFE29510B7}" dt="2022-01-28T11:09:35.343" v="88"/>
          <ac:spMkLst>
            <pc:docMk/>
            <pc:sldMk cId="3963326654" sldId="271"/>
            <ac:spMk id="9" creationId="{E91DC736-0EF8-4F87-9146-EBF1D2EE4D3D}"/>
          </ac:spMkLst>
        </pc:spChg>
        <pc:spChg chg="add del">
          <ac:chgData name="Justyna Mandra" userId="S::jmandra3@sp28.edu.torun.pl::3933065a-3679-4a30-a30c-7ff633acdc82" providerId="AD" clId="Web-{4AC9B3C3-5802-B8C2-4620-89EFE29510B7}" dt="2022-01-28T11:09:35.343" v="88"/>
          <ac:spMkLst>
            <pc:docMk/>
            <pc:sldMk cId="3963326654" sldId="271"/>
            <ac:spMk id="11" creationId="{097CD68E-23E3-4007-8847-CD0944C4F7BE}"/>
          </ac:spMkLst>
        </pc:spChg>
        <pc:spChg chg="add del">
          <ac:chgData name="Justyna Mandra" userId="S::jmandra3@sp28.edu.torun.pl::3933065a-3679-4a30-a30c-7ff633acdc82" providerId="AD" clId="Web-{4AC9B3C3-5802-B8C2-4620-89EFE29510B7}" dt="2022-01-28T11:09:35.343" v="88"/>
          <ac:spMkLst>
            <pc:docMk/>
            <pc:sldMk cId="3963326654" sldId="271"/>
            <ac:spMk id="13" creationId="{AF2F604E-43BE-4DC3-B983-E071523364F8}"/>
          </ac:spMkLst>
        </pc:spChg>
        <pc:spChg chg="add del">
          <ac:chgData name="Justyna Mandra" userId="S::jmandra3@sp28.edu.torun.pl::3933065a-3679-4a30-a30c-7ff633acdc82" providerId="AD" clId="Web-{4AC9B3C3-5802-B8C2-4620-89EFE29510B7}" dt="2022-01-28T11:09:35.343" v="88"/>
          <ac:spMkLst>
            <pc:docMk/>
            <pc:sldMk cId="3963326654" sldId="271"/>
            <ac:spMk id="15" creationId="{08C9B587-E65E-4B52-B37C-ABEBB6E87928}"/>
          </ac:spMkLst>
        </pc:spChg>
        <pc:picChg chg="add mod">
          <ac:chgData name="Justyna Mandra" userId="S::jmandra3@sp28.edu.torun.pl::3933065a-3679-4a30-a30c-7ff633acdc82" providerId="AD" clId="Web-{4AC9B3C3-5802-B8C2-4620-89EFE29510B7}" dt="2022-01-28T11:09:35.343" v="89"/>
          <ac:picMkLst>
            <pc:docMk/>
            <pc:sldMk cId="3963326654" sldId="271"/>
            <ac:picMk id="4" creationId="{8C35E864-4C50-46A8-B6AC-DE1FDD9ED313}"/>
          </ac:picMkLst>
        </pc:picChg>
        <pc:cxnChg chg="add del">
          <ac:chgData name="Justyna Mandra" userId="S::jmandra3@sp28.edu.torun.pl::3933065a-3679-4a30-a30c-7ff633acdc82" providerId="AD" clId="Web-{4AC9B3C3-5802-B8C2-4620-89EFE29510B7}" dt="2022-01-28T11:10:01.593" v="94"/>
          <ac:cxnSpMkLst>
            <pc:docMk/>
            <pc:sldMk cId="3963326654" sldId="271"/>
            <ac:cxnSpMk id="7" creationId="{BCDAEC91-5BCE-4B55-9CC0-43EF94CB734B}"/>
          </ac:cxnSpMkLst>
        </pc:cxnChg>
      </pc:sldChg>
    </pc:docChg>
  </pc:docChgLst>
  <pc:docChgLst>
    <pc:chgData name="Justyna Mandra" userId="S::jmandra3@sp28.edu.torun.pl::3933065a-3679-4a30-a30c-7ff633acdc82" providerId="AD" clId="Web-{AD9799D3-F36B-D56B-DDB9-38A5CF47CDF0}"/>
    <pc:docChg chg="addSld delSld modSld sldOrd">
      <pc:chgData name="Justyna Mandra" userId="S::jmandra3@sp28.edu.torun.pl::3933065a-3679-4a30-a30c-7ff633acdc82" providerId="AD" clId="Web-{AD9799D3-F36B-D56B-DDB9-38A5CF47CDF0}" dt="2022-01-28T22:15:51.720" v="2241" actId="20577"/>
      <pc:docMkLst>
        <pc:docMk/>
      </pc:docMkLst>
      <pc:sldChg chg="addSp delSp modSp mod setBg">
        <pc:chgData name="Justyna Mandra" userId="S::jmandra3@sp28.edu.torun.pl::3933065a-3679-4a30-a30c-7ff633acdc82" providerId="AD" clId="Web-{AD9799D3-F36B-D56B-DDB9-38A5CF47CDF0}" dt="2022-01-28T14:47:16.269" v="286" actId="14100"/>
        <pc:sldMkLst>
          <pc:docMk/>
          <pc:sldMk cId="4278143724" sldId="257"/>
        </pc:sldMkLst>
        <pc:spChg chg="mod">
          <ac:chgData name="Justyna Mandra" userId="S::jmandra3@sp28.edu.torun.pl::3933065a-3679-4a30-a30c-7ff633acdc82" providerId="AD" clId="Web-{AD9799D3-F36B-D56B-DDB9-38A5CF47CDF0}" dt="2022-01-28T14:47:16.269" v="286" actId="14100"/>
          <ac:spMkLst>
            <pc:docMk/>
            <pc:sldMk cId="4278143724" sldId="257"/>
            <ac:spMk id="3" creationId="{BD1DFB56-C249-4F03-A39C-4BF1675BA89B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6:14.939" v="277"/>
          <ac:spMkLst>
            <pc:docMk/>
            <pc:sldMk cId="4278143724" sldId="257"/>
            <ac:spMk id="11" creationId="{C0DB9C61-90E0-484F-8602-02F49EDC1B70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6:14.939" v="277"/>
          <ac:spMkLst>
            <pc:docMk/>
            <pc:sldMk cId="4278143724" sldId="257"/>
            <ac:spMk id="16" creationId="{3F7ED563-E5DB-4937-BF78-7893C4DC92A0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6:14.939" v="277"/>
          <ac:spMkLst>
            <pc:docMk/>
            <pc:sldMk cId="4278143724" sldId="257"/>
            <ac:spMk id="18" creationId="{2306B647-FE95-4550-8350-3D2180C62211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6:14.924" v="276"/>
          <ac:spMkLst>
            <pc:docMk/>
            <pc:sldMk cId="4278143724" sldId="257"/>
            <ac:spMk id="20" creationId="{F13C74B1-5B17-4795-BED0-7140497B445A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6:14.924" v="276"/>
          <ac:spMkLst>
            <pc:docMk/>
            <pc:sldMk cId="4278143724" sldId="257"/>
            <ac:spMk id="21" creationId="{D4974D33-8DC5-464E-8C6D-BE58F0669C17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4:46:14.939" v="277"/>
          <ac:spMkLst>
            <pc:docMk/>
            <pc:sldMk cId="4278143724" sldId="257"/>
            <ac:spMk id="22" creationId="{5E39A796-BE83-48B1-B33F-35C4A32AAB57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6:10.924" v="274"/>
          <ac:spMkLst>
            <pc:docMk/>
            <pc:sldMk cId="4278143724" sldId="257"/>
            <ac:spMk id="23" creationId="{B5FA7C47-B7C1-4D2E-AB49-ED23BA34BA83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4:46:14.939" v="277"/>
          <ac:spMkLst>
            <pc:docMk/>
            <pc:sldMk cId="4278143724" sldId="257"/>
            <ac:spMk id="24" creationId="{72F84B47-E267-4194-8194-831DB7B5547F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6:10.924" v="274"/>
          <ac:spMkLst>
            <pc:docMk/>
            <pc:sldMk cId="4278143724" sldId="257"/>
            <ac:spMk id="25" creationId="{596EE156-ABF1-4329-A6BA-03B4254E0877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6:10.924" v="274"/>
          <ac:spMkLst>
            <pc:docMk/>
            <pc:sldMk cId="4278143724" sldId="257"/>
            <ac:spMk id="27" creationId="{19B9933F-AAB3-444A-8BB5-9CA194A8BC63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6:10.924" v="274"/>
          <ac:spMkLst>
            <pc:docMk/>
            <pc:sldMk cId="4278143724" sldId="257"/>
            <ac:spMk id="29" creationId="{7D20183A-0B1D-4A1F-89B1-ADBEDBC6E54E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6:10.924" v="274"/>
          <ac:spMkLst>
            <pc:docMk/>
            <pc:sldMk cId="4278143724" sldId="257"/>
            <ac:spMk id="31" creationId="{131031D3-26CD-4214-A9A4-5857EFA15A0C}"/>
          </ac:spMkLst>
        </pc:spChg>
        <pc:picChg chg="mod">
          <ac:chgData name="Justyna Mandra" userId="S::jmandra3@sp28.edu.torun.pl::3933065a-3679-4a30-a30c-7ff633acdc82" providerId="AD" clId="Web-{AD9799D3-F36B-D56B-DDB9-38A5CF47CDF0}" dt="2022-01-28T14:46:14.939" v="277"/>
          <ac:picMkLst>
            <pc:docMk/>
            <pc:sldMk cId="4278143724" sldId="257"/>
            <ac:picMk id="2" creationId="{7F4EEC45-6F74-48B1-94F5-C94788A67D80}"/>
          </ac:picMkLst>
        </pc:picChg>
      </pc:sldChg>
      <pc:sldChg chg="modSp">
        <pc:chgData name="Justyna Mandra" userId="S::jmandra3@sp28.edu.torun.pl::3933065a-3679-4a30-a30c-7ff633acdc82" providerId="AD" clId="Web-{AD9799D3-F36B-D56B-DDB9-38A5CF47CDF0}" dt="2022-01-28T11:23:51.542" v="95" actId="14100"/>
        <pc:sldMkLst>
          <pc:docMk/>
          <pc:sldMk cId="3269898064" sldId="263"/>
        </pc:sldMkLst>
        <pc:spChg chg="mod">
          <ac:chgData name="Justyna Mandra" userId="S::jmandra3@sp28.edu.torun.pl::3933065a-3679-4a30-a30c-7ff633acdc82" providerId="AD" clId="Web-{AD9799D3-F36B-D56B-DDB9-38A5CF47CDF0}" dt="2022-01-28T11:23:51.542" v="95" actId="14100"/>
          <ac:spMkLst>
            <pc:docMk/>
            <pc:sldMk cId="3269898064" sldId="263"/>
            <ac:spMk id="2" creationId="{956D8CD1-B38B-4DC8-8ACA-09870A14D0ED}"/>
          </ac:spMkLst>
        </pc:spChg>
      </pc:sldChg>
      <pc:sldChg chg="ord">
        <pc:chgData name="Justyna Mandra" userId="S::jmandra3@sp28.edu.torun.pl::3933065a-3679-4a30-a30c-7ff633acdc82" providerId="AD" clId="Web-{AD9799D3-F36B-D56B-DDB9-38A5CF47CDF0}" dt="2022-01-28T11:24:18.480" v="97"/>
        <pc:sldMkLst>
          <pc:docMk/>
          <pc:sldMk cId="325763163" sldId="264"/>
        </pc:sldMkLst>
      </pc:sldChg>
      <pc:sldChg chg="modSp">
        <pc:chgData name="Justyna Mandra" userId="S::jmandra3@sp28.edu.torun.pl::3933065a-3679-4a30-a30c-7ff633acdc82" providerId="AD" clId="Web-{AD9799D3-F36B-D56B-DDB9-38A5CF47CDF0}" dt="2022-01-28T14:49:02.272" v="296" actId="1076"/>
        <pc:sldMkLst>
          <pc:docMk/>
          <pc:sldMk cId="317901090" sldId="265"/>
        </pc:sldMkLst>
        <pc:picChg chg="mod">
          <ac:chgData name="Justyna Mandra" userId="S::jmandra3@sp28.edu.torun.pl::3933065a-3679-4a30-a30c-7ff633acdc82" providerId="AD" clId="Web-{AD9799D3-F36B-D56B-DDB9-38A5CF47CDF0}" dt="2022-01-28T14:49:02.272" v="296" actId="1076"/>
          <ac:picMkLst>
            <pc:docMk/>
            <pc:sldMk cId="317901090" sldId="265"/>
            <ac:picMk id="5" creationId="{2F6A8EBC-E5A7-4309-BB5C-BA86E7BE5D08}"/>
          </ac:picMkLst>
        </pc:picChg>
      </pc:sldChg>
      <pc:sldChg chg="modSp">
        <pc:chgData name="Justyna Mandra" userId="S::jmandra3@sp28.edu.torun.pl::3933065a-3679-4a30-a30c-7ff633acdc82" providerId="AD" clId="Web-{AD9799D3-F36B-D56B-DDB9-38A5CF47CDF0}" dt="2022-01-28T14:47:43.207" v="288" actId="1076"/>
        <pc:sldMkLst>
          <pc:docMk/>
          <pc:sldMk cId="2980658830" sldId="268"/>
        </pc:sldMkLst>
        <pc:picChg chg="mod">
          <ac:chgData name="Justyna Mandra" userId="S::jmandra3@sp28.edu.torun.pl::3933065a-3679-4a30-a30c-7ff633acdc82" providerId="AD" clId="Web-{AD9799D3-F36B-D56B-DDB9-38A5CF47CDF0}" dt="2022-01-28T14:47:43.207" v="288" actId="1076"/>
          <ac:picMkLst>
            <pc:docMk/>
            <pc:sldMk cId="2980658830" sldId="268"/>
            <ac:picMk id="4" creationId="{63ED1A91-ADA3-4009-8E53-3F104A0CDB5A}"/>
          </ac:picMkLst>
        </pc:picChg>
      </pc:sldChg>
      <pc:sldChg chg="modSp">
        <pc:chgData name="Justyna Mandra" userId="S::jmandra3@sp28.edu.torun.pl::3933065a-3679-4a30-a30c-7ff633acdc82" providerId="AD" clId="Web-{AD9799D3-F36B-D56B-DDB9-38A5CF47CDF0}" dt="2022-01-28T14:41:28.604" v="266" actId="20577"/>
        <pc:sldMkLst>
          <pc:docMk/>
          <pc:sldMk cId="3779882272" sldId="269"/>
        </pc:sldMkLst>
        <pc:spChg chg="mod">
          <ac:chgData name="Justyna Mandra" userId="S::jmandra3@sp28.edu.torun.pl::3933065a-3679-4a30-a30c-7ff633acdc82" providerId="AD" clId="Web-{AD9799D3-F36B-D56B-DDB9-38A5CF47CDF0}" dt="2022-01-28T14:41:28.604" v="266" actId="20577"/>
          <ac:spMkLst>
            <pc:docMk/>
            <pc:sldMk cId="3779882272" sldId="269"/>
            <ac:spMk id="2" creationId="{E86CE839-3449-4ADC-84EF-4B67E09F75AC}"/>
          </ac:spMkLst>
        </pc:spChg>
      </pc:sldChg>
      <pc:sldChg chg="addSp delSp modSp del addAnim">
        <pc:chgData name="Justyna Mandra" userId="S::jmandra3@sp28.edu.torun.pl::3933065a-3679-4a30-a30c-7ff633acdc82" providerId="AD" clId="Web-{AD9799D3-F36B-D56B-DDB9-38A5CF47CDF0}" dt="2022-01-28T11:13:17.391" v="12"/>
        <pc:sldMkLst>
          <pc:docMk/>
          <pc:sldMk cId="3963326654" sldId="271"/>
        </pc:sldMkLst>
        <pc:spChg chg="mod">
          <ac:chgData name="Justyna Mandra" userId="S::jmandra3@sp28.edu.torun.pl::3933065a-3679-4a30-a30c-7ff633acdc82" providerId="AD" clId="Web-{AD9799D3-F36B-D56B-DDB9-38A5CF47CDF0}" dt="2022-01-28T11:13:09.516" v="10"/>
          <ac:spMkLst>
            <pc:docMk/>
            <pc:sldMk cId="3963326654" sldId="271"/>
            <ac:spMk id="2" creationId="{749BFAE3-F980-4DC9-8859-14F70D90E8F1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1:12:23.859" v="4"/>
          <ac:spMkLst>
            <pc:docMk/>
            <pc:sldMk cId="3963326654" sldId="271"/>
            <ac:spMk id="8" creationId="{87CC2527-562A-4F69-B487-4371E5B243E7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1:13:09.516" v="9"/>
          <ac:spMkLst>
            <pc:docMk/>
            <pc:sldMk cId="3963326654" sldId="271"/>
            <ac:spMk id="12" creationId="{DCF1FFC3-D020-43C3-8B93-EF6BEFC46DD6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1:13:09.516" v="10"/>
          <ac:spMkLst>
            <pc:docMk/>
            <pc:sldMk cId="3963326654" sldId="271"/>
            <ac:spMk id="16" creationId="{9203DE33-2CD4-4CA8-9AF3-37C3B65133B0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1:13:09.516" v="10"/>
          <ac:spMkLst>
            <pc:docMk/>
            <pc:sldMk cId="3963326654" sldId="271"/>
            <ac:spMk id="17" creationId="{0AF57B88-1D4C-41FA-A761-EC1DD10C35CB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1:13:09.516" v="10"/>
          <ac:spMkLst>
            <pc:docMk/>
            <pc:sldMk cId="3963326654" sldId="271"/>
            <ac:spMk id="18" creationId="{D2548F45-5164-4ABB-8212-7F293FDED8D4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1:13:09.516" v="10"/>
          <ac:spMkLst>
            <pc:docMk/>
            <pc:sldMk cId="3963326654" sldId="271"/>
            <ac:spMk id="19" creationId="{5E81CCFB-7BEF-4186-86FB-D09450B4D02D}"/>
          </ac:spMkLst>
        </pc:spChg>
        <pc:picChg chg="mod">
          <ac:chgData name="Justyna Mandra" userId="S::jmandra3@sp28.edu.torun.pl::3933065a-3679-4a30-a30c-7ff633acdc82" providerId="AD" clId="Web-{AD9799D3-F36B-D56B-DDB9-38A5CF47CDF0}" dt="2022-01-28T11:13:09.516" v="10"/>
          <ac:picMkLst>
            <pc:docMk/>
            <pc:sldMk cId="3963326654" sldId="271"/>
            <ac:picMk id="4" creationId="{8C35E864-4C50-46A8-B6AC-DE1FDD9ED313}"/>
          </ac:picMkLst>
        </pc:picChg>
        <pc:cxnChg chg="add">
          <ac:chgData name="Justyna Mandra" userId="S::jmandra3@sp28.edu.torun.pl::3933065a-3679-4a30-a30c-7ff633acdc82" providerId="AD" clId="Web-{AD9799D3-F36B-D56B-DDB9-38A5CF47CDF0}" dt="2022-01-28T11:12:23.859" v="4"/>
          <ac:cxnSpMkLst>
            <pc:docMk/>
            <pc:sldMk cId="3963326654" sldId="271"/>
            <ac:cxnSpMk id="10" creationId="{BCDAEC91-5BCE-4B55-9CC0-43EF94CB734B}"/>
          </ac:cxnSpMkLst>
        </pc:cxnChg>
        <pc:cxnChg chg="add del">
          <ac:chgData name="Justyna Mandra" userId="S::jmandra3@sp28.edu.torun.pl::3933065a-3679-4a30-a30c-7ff633acdc82" providerId="AD" clId="Web-{AD9799D3-F36B-D56B-DDB9-38A5CF47CDF0}" dt="2022-01-28T11:13:09.516" v="9"/>
          <ac:cxnSpMkLst>
            <pc:docMk/>
            <pc:sldMk cId="3963326654" sldId="271"/>
            <ac:cxnSpMk id="14" creationId="{16FC4A39-71B0-433B-AB94-CBFFA0DF90DF}"/>
          </ac:cxnSpMkLst>
        </pc:cxnChg>
      </pc:sldChg>
      <pc:sldChg chg="addSp delSp modSp new mod ord setBg">
        <pc:chgData name="Justyna Mandra" userId="S::jmandra3@sp28.edu.torun.pl::3933065a-3679-4a30-a30c-7ff633acdc82" providerId="AD" clId="Web-{AD9799D3-F36B-D56B-DDB9-38A5CF47CDF0}" dt="2022-01-28T11:18:38.959" v="89"/>
        <pc:sldMkLst>
          <pc:docMk/>
          <pc:sldMk cId="2957009146" sldId="272"/>
        </pc:sldMkLst>
        <pc:spChg chg="mod">
          <ac:chgData name="Justyna Mandra" userId="S::jmandra3@sp28.edu.torun.pl::3933065a-3679-4a30-a30c-7ff633acdc82" providerId="AD" clId="Web-{AD9799D3-F36B-D56B-DDB9-38A5CF47CDF0}" dt="2022-01-28T11:18:23.099" v="88" actId="1076"/>
          <ac:spMkLst>
            <pc:docMk/>
            <pc:sldMk cId="2957009146" sldId="272"/>
            <ac:spMk id="2" creationId="{F1B1B8E7-7200-4425-A9C7-BBFFF7034FF7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1:12:00.437" v="2"/>
          <ac:spMkLst>
            <pc:docMk/>
            <pc:sldMk cId="2957009146" sldId="272"/>
            <ac:spMk id="3" creationId="{348AC9D5-8E41-40F2-804A-310C695F2035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1:16:42.691" v="80"/>
          <ac:spMkLst>
            <pc:docMk/>
            <pc:sldMk cId="2957009146" sldId="272"/>
            <ac:spMk id="9" creationId="{C1DD1A8A-57D5-4A81-AD04-532B043C5611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1:16:42.691" v="80"/>
          <ac:spMkLst>
            <pc:docMk/>
            <pc:sldMk cId="2957009146" sldId="272"/>
            <ac:spMk id="11" creationId="{007891EC-4501-44ED-A8C8-B11B6DB767AB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1:16:42.691" v="80"/>
          <ac:spMkLst>
            <pc:docMk/>
            <pc:sldMk cId="2957009146" sldId="272"/>
            <ac:spMk id="16" creationId="{C1DD1A8A-57D5-4A81-AD04-532B043C5611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1:16:42.691" v="80"/>
          <ac:spMkLst>
            <pc:docMk/>
            <pc:sldMk cId="2957009146" sldId="272"/>
            <ac:spMk id="18" creationId="{007891EC-4501-44ED-A8C8-B11B6DB767AB}"/>
          </ac:spMkLst>
        </pc:spChg>
        <pc:picChg chg="add mod ord">
          <ac:chgData name="Justyna Mandra" userId="S::jmandra3@sp28.edu.torun.pl::3933065a-3679-4a30-a30c-7ff633acdc82" providerId="AD" clId="Web-{AD9799D3-F36B-D56B-DDB9-38A5CF47CDF0}" dt="2022-01-28T11:18:17.990" v="87" actId="1076"/>
          <ac:picMkLst>
            <pc:docMk/>
            <pc:sldMk cId="2957009146" sldId="272"/>
            <ac:picMk id="4" creationId="{8530F9A6-D4E2-4C1B-8738-4415545CDE90}"/>
          </ac:picMkLst>
        </pc:picChg>
      </pc:sldChg>
      <pc:sldChg chg="addSp delSp modSp new mod setBg">
        <pc:chgData name="Justyna Mandra" userId="S::jmandra3@sp28.edu.torun.pl::3933065a-3679-4a30-a30c-7ff633acdc82" providerId="AD" clId="Web-{AD9799D3-F36B-D56B-DDB9-38A5CF47CDF0}" dt="2022-01-28T14:45:26.282" v="272" actId="1076"/>
        <pc:sldMkLst>
          <pc:docMk/>
          <pc:sldMk cId="309730916" sldId="273"/>
        </pc:sldMkLst>
        <pc:spChg chg="del">
          <ac:chgData name="Justyna Mandra" userId="S::jmandra3@sp28.edu.torun.pl::3933065a-3679-4a30-a30c-7ff633acdc82" providerId="AD" clId="Web-{AD9799D3-F36B-D56B-DDB9-38A5CF47CDF0}" dt="2022-01-28T11:25:41.576" v="108"/>
          <ac:spMkLst>
            <pc:docMk/>
            <pc:sldMk cId="309730916" sldId="273"/>
            <ac:spMk id="2" creationId="{FDEB137E-DAE1-4C1A-BD3B-957AE9DED672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1:24:35.871" v="98"/>
          <ac:spMkLst>
            <pc:docMk/>
            <pc:sldMk cId="309730916" sldId="273"/>
            <ac:spMk id="3" creationId="{95E0D502-FAA5-4BB5-8B2E-3BA04D46460F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5:11.328" v="269"/>
          <ac:spMkLst>
            <pc:docMk/>
            <pc:sldMk cId="309730916" sldId="273"/>
            <ac:spMk id="10" creationId="{AB8C311F-7253-4AED-9701-7FC0708C41C7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5:11.328" v="269"/>
          <ac:spMkLst>
            <pc:docMk/>
            <pc:sldMk cId="309730916" sldId="273"/>
            <ac:spMk id="12" creationId="{E2384209-CB15-4CDF-9D31-C44FD9A3F20D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5:11.328" v="269"/>
          <ac:spMkLst>
            <pc:docMk/>
            <pc:sldMk cId="309730916" sldId="273"/>
            <ac:spMk id="14" creationId="{2633B3B5-CC90-43F0-8714-D31D1F3F0209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4:45:11.328" v="269"/>
          <ac:spMkLst>
            <pc:docMk/>
            <pc:sldMk cId="309730916" sldId="273"/>
            <ac:spMk id="16" creationId="{A8D57A06-A426-446D-B02C-A2DC6B62E45E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4:45:11.328" v="269"/>
          <ac:spMkLst>
            <pc:docMk/>
            <pc:sldMk cId="309730916" sldId="273"/>
            <ac:spMk id="21" creationId="{AB8C311F-7253-4AED-9701-7FC0708C41C7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4:45:11.328" v="269"/>
          <ac:spMkLst>
            <pc:docMk/>
            <pc:sldMk cId="309730916" sldId="273"/>
            <ac:spMk id="23" creationId="{E2384209-CB15-4CDF-9D31-C44FD9A3F20D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4:45:11.328" v="269"/>
          <ac:spMkLst>
            <pc:docMk/>
            <pc:sldMk cId="309730916" sldId="273"/>
            <ac:spMk id="25" creationId="{2633B3B5-CC90-43F0-8714-D31D1F3F0209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4:45:11.328" v="269"/>
          <ac:spMkLst>
            <pc:docMk/>
            <pc:sldMk cId="309730916" sldId="273"/>
            <ac:spMk id="27" creationId="{A8D57A06-A426-446D-B02C-A2DC6B62E45E}"/>
          </ac:spMkLst>
        </pc:spChg>
        <pc:picChg chg="add mod">
          <ac:chgData name="Justyna Mandra" userId="S::jmandra3@sp28.edu.torun.pl::3933065a-3679-4a30-a30c-7ff633acdc82" providerId="AD" clId="Web-{AD9799D3-F36B-D56B-DDB9-38A5CF47CDF0}" dt="2022-01-28T14:45:26.282" v="272" actId="1076"/>
          <ac:picMkLst>
            <pc:docMk/>
            <pc:sldMk cId="309730916" sldId="273"/>
            <ac:picMk id="2" creationId="{53F5EE9A-6E08-45BF-87BA-2EA6064408F5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11:24:42.606" v="100"/>
          <ac:picMkLst>
            <pc:docMk/>
            <pc:sldMk cId="309730916" sldId="273"/>
            <ac:picMk id="4" creationId="{49EB6AD8-B792-4B4B-9B01-5BB7662FC3B0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14:45:02.734" v="267"/>
          <ac:picMkLst>
            <pc:docMk/>
            <pc:sldMk cId="309730916" sldId="273"/>
            <ac:picMk id="5" creationId="{8DECB0DC-A599-4BC6-9E07-9F4599706B64}"/>
          </ac:picMkLst>
        </pc:picChg>
      </pc:sldChg>
      <pc:sldChg chg="addSp delSp modSp new mod setBg addAnim">
        <pc:chgData name="Justyna Mandra" userId="S::jmandra3@sp28.edu.torun.pl::3933065a-3679-4a30-a30c-7ff633acdc82" providerId="AD" clId="Web-{AD9799D3-F36B-D56B-DDB9-38A5CF47CDF0}" dt="2022-01-28T15:06:24.050" v="406" actId="14100"/>
        <pc:sldMkLst>
          <pc:docMk/>
          <pc:sldMk cId="162757984" sldId="274"/>
        </pc:sldMkLst>
        <pc:spChg chg="mod ord">
          <ac:chgData name="Justyna Mandra" userId="S::jmandra3@sp28.edu.torun.pl::3933065a-3679-4a30-a30c-7ff633acdc82" providerId="AD" clId="Web-{AD9799D3-F36B-D56B-DDB9-38A5CF47CDF0}" dt="2022-01-28T11:33:07.599" v="226" actId="14100"/>
          <ac:spMkLst>
            <pc:docMk/>
            <pc:sldMk cId="162757984" sldId="274"/>
            <ac:spMk id="2" creationId="{9904143A-AEC8-4FBB-84D5-6598A2D5CA49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1:26:39.811" v="118"/>
          <ac:spMkLst>
            <pc:docMk/>
            <pc:sldMk cId="162757984" sldId="274"/>
            <ac:spMk id="3" creationId="{0F649E1D-53D6-4471-8153-C99CA9692E05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1:29:32.470" v="159"/>
          <ac:spMkLst>
            <pc:docMk/>
            <pc:sldMk cId="162757984" sldId="274"/>
            <ac:spMk id="9" creationId="{C1DD1A8A-57D5-4A81-AD04-532B043C5611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1:29:32.470" v="159"/>
          <ac:spMkLst>
            <pc:docMk/>
            <pc:sldMk cId="162757984" sldId="274"/>
            <ac:spMk id="11" creationId="{007891EC-4501-44ED-A8C8-B11B6DB767AB}"/>
          </ac:spMkLst>
        </pc:spChg>
        <pc:picChg chg="add mod ord">
          <ac:chgData name="Justyna Mandra" userId="S::jmandra3@sp28.edu.torun.pl::3933065a-3679-4a30-a30c-7ff633acdc82" providerId="AD" clId="Web-{AD9799D3-F36B-D56B-DDB9-38A5CF47CDF0}" dt="2022-01-28T15:06:24.050" v="406" actId="14100"/>
          <ac:picMkLst>
            <pc:docMk/>
            <pc:sldMk cId="162757984" sldId="274"/>
            <ac:picMk id="4" creationId="{1AD6742A-BDC1-4C88-8A12-4566C63C700F}"/>
          </ac:picMkLst>
        </pc:picChg>
      </pc:sldChg>
      <pc:sldChg chg="addSp delSp modSp new mod setBg">
        <pc:chgData name="Justyna Mandra" userId="S::jmandra3@sp28.edu.torun.pl::3933065a-3679-4a30-a30c-7ff633acdc82" providerId="AD" clId="Web-{AD9799D3-F36B-D56B-DDB9-38A5CF47CDF0}" dt="2022-01-28T21:02:27.275" v="1543" actId="20577"/>
        <pc:sldMkLst>
          <pc:docMk/>
          <pc:sldMk cId="4246670245" sldId="275"/>
        </pc:sldMkLst>
        <pc:spChg chg="mod ord">
          <ac:chgData name="Justyna Mandra" userId="S::jmandra3@sp28.edu.torun.pl::3933065a-3679-4a30-a30c-7ff633acdc82" providerId="AD" clId="Web-{AD9799D3-F36B-D56B-DDB9-38A5CF47CDF0}" dt="2022-01-28T21:02:27.275" v="1543" actId="20577"/>
          <ac:spMkLst>
            <pc:docMk/>
            <pc:sldMk cId="4246670245" sldId="275"/>
            <ac:spMk id="2" creationId="{B733CC78-1C42-47F3-A811-8DF6B62B17CD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1:33:24.177" v="228"/>
          <ac:spMkLst>
            <pc:docMk/>
            <pc:sldMk cId="4246670245" sldId="275"/>
            <ac:spMk id="3" creationId="{7A5B11F1-A419-43F3-9C2B-551D33948BFE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4:51:49.854" v="317"/>
          <ac:spMkLst>
            <pc:docMk/>
            <pc:sldMk cId="4246670245" sldId="275"/>
            <ac:spMk id="8" creationId="{37C89E4B-3C9F-44B9-8B86-D9E3D112D8EC}"/>
          </ac:spMkLst>
        </pc:spChg>
        <pc:picChg chg="add mod modCrop">
          <ac:chgData name="Justyna Mandra" userId="S::jmandra3@sp28.edu.torun.pl::3933065a-3679-4a30-a30c-7ff633acdc82" providerId="AD" clId="Web-{AD9799D3-F36B-D56B-DDB9-38A5CF47CDF0}" dt="2022-01-28T15:05:55.877" v="404" actId="1076"/>
          <ac:picMkLst>
            <pc:docMk/>
            <pc:sldMk cId="4246670245" sldId="275"/>
            <ac:picMk id="3" creationId="{B7606B29-71DD-4F5C-8096-3875FA23B103}"/>
          </ac:picMkLst>
        </pc:picChg>
        <pc:cxnChg chg="add">
          <ac:chgData name="Justyna Mandra" userId="S::jmandra3@sp28.edu.torun.pl::3933065a-3679-4a30-a30c-7ff633acdc82" providerId="AD" clId="Web-{AD9799D3-F36B-D56B-DDB9-38A5CF47CDF0}" dt="2022-01-28T14:51:49.854" v="317"/>
          <ac:cxnSpMkLst>
            <pc:docMk/>
            <pc:sldMk cId="4246670245" sldId="275"/>
            <ac:cxnSpMk id="10" creationId="{AA2EAA10-076F-46BD-8F0F-B9A2FB77A85C}"/>
          </ac:cxnSpMkLst>
        </pc:cxnChg>
        <pc:cxnChg chg="add">
          <ac:chgData name="Justyna Mandra" userId="S::jmandra3@sp28.edu.torun.pl::3933065a-3679-4a30-a30c-7ff633acdc82" providerId="AD" clId="Web-{AD9799D3-F36B-D56B-DDB9-38A5CF47CDF0}" dt="2022-01-28T14:51:49.854" v="317"/>
          <ac:cxnSpMkLst>
            <pc:docMk/>
            <pc:sldMk cId="4246670245" sldId="275"/>
            <ac:cxnSpMk id="12" creationId="{D891E407-403B-4764-86C9-33A56D3BCAA3}"/>
          </ac:cxnSpMkLst>
        </pc:cxnChg>
      </pc:sldChg>
      <pc:sldChg chg="addSp delSp modSp new mod setBg">
        <pc:chgData name="Justyna Mandra" userId="S::jmandra3@sp28.edu.torun.pl::3933065a-3679-4a30-a30c-7ff633acdc82" providerId="AD" clId="Web-{AD9799D3-F36B-D56B-DDB9-38A5CF47CDF0}" dt="2022-01-28T14:55:53.502" v="369" actId="20577"/>
        <pc:sldMkLst>
          <pc:docMk/>
          <pc:sldMk cId="1522756787" sldId="276"/>
        </pc:sldMkLst>
        <pc:spChg chg="mod ord">
          <ac:chgData name="Justyna Mandra" userId="S::jmandra3@sp28.edu.torun.pl::3933065a-3679-4a30-a30c-7ff633acdc82" providerId="AD" clId="Web-{AD9799D3-F36B-D56B-DDB9-38A5CF47CDF0}" dt="2022-01-28T14:55:53.502" v="369" actId="20577"/>
          <ac:spMkLst>
            <pc:docMk/>
            <pc:sldMk cId="1522756787" sldId="276"/>
            <ac:spMk id="2" creationId="{D786C9C6-CA15-4FCB-86E7-565460274F8C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4:54:11.030" v="340"/>
          <ac:spMkLst>
            <pc:docMk/>
            <pc:sldMk cId="1522756787" sldId="276"/>
            <ac:spMk id="3" creationId="{2C1E37CE-D22F-4070-87E7-A16292AD0A70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4:54:42.953" v="342"/>
          <ac:spMkLst>
            <pc:docMk/>
            <pc:sldMk cId="1522756787" sldId="276"/>
            <ac:spMk id="9" creationId="{6F828D28-8E09-41CC-8229-3070B5467A96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4:54:42.953" v="342"/>
          <ac:spMkLst>
            <pc:docMk/>
            <pc:sldMk cId="1522756787" sldId="276"/>
            <ac:spMk id="11" creationId="{D5B012D8-7F27-4758-9AC6-C889B154BD73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4:54:42.953" v="342"/>
          <ac:spMkLst>
            <pc:docMk/>
            <pc:sldMk cId="1522756787" sldId="276"/>
            <ac:spMk id="13" creationId="{4063B759-00FC-46D1-9898-8E8625268FAF}"/>
          </ac:spMkLst>
        </pc:spChg>
        <pc:picChg chg="add mod">
          <ac:chgData name="Justyna Mandra" userId="S::jmandra3@sp28.edu.torun.pl::3933065a-3679-4a30-a30c-7ff633acdc82" providerId="AD" clId="Web-{AD9799D3-F36B-D56B-DDB9-38A5CF47CDF0}" dt="2022-01-28T14:54:42.953" v="342"/>
          <ac:picMkLst>
            <pc:docMk/>
            <pc:sldMk cId="1522756787" sldId="276"/>
            <ac:picMk id="4" creationId="{16286B5A-BDA4-416C-8CEF-DE97771A1435}"/>
          </ac:picMkLst>
        </pc:picChg>
      </pc:sldChg>
      <pc:sldChg chg="addSp delSp modSp new mod setBg">
        <pc:chgData name="Justyna Mandra" userId="S::jmandra3@sp28.edu.torun.pl::3933065a-3679-4a30-a30c-7ff633acdc82" providerId="AD" clId="Web-{AD9799D3-F36B-D56B-DDB9-38A5CF47CDF0}" dt="2022-01-28T21:57:26.418" v="2012" actId="1076"/>
        <pc:sldMkLst>
          <pc:docMk/>
          <pc:sldMk cId="3484801457" sldId="277"/>
        </pc:sldMkLst>
        <pc:spChg chg="del mod ord">
          <ac:chgData name="Justyna Mandra" userId="S::jmandra3@sp28.edu.torun.pl::3933065a-3679-4a30-a30c-7ff633acdc82" providerId="AD" clId="Web-{AD9799D3-F36B-D56B-DDB9-38A5CF47CDF0}" dt="2022-01-28T21:56:33.542" v="2002"/>
          <ac:spMkLst>
            <pc:docMk/>
            <pc:sldMk cId="3484801457" sldId="277"/>
            <ac:spMk id="2" creationId="{63F7095D-A4D5-4BE7-B350-188FE20D9925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4:56:04.908" v="371"/>
          <ac:spMkLst>
            <pc:docMk/>
            <pc:sldMk cId="3484801457" sldId="277"/>
            <ac:spMk id="3" creationId="{C1DD0701-9692-4421-88B8-7BA736646C1B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5:16.572" v="1977"/>
          <ac:spMkLst>
            <pc:docMk/>
            <pc:sldMk cId="3484801457" sldId="277"/>
            <ac:spMk id="9" creationId="{C1DD1A8A-57D5-4A81-AD04-532B043C5611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5:16.572" v="1977"/>
          <ac:spMkLst>
            <pc:docMk/>
            <pc:sldMk cId="3484801457" sldId="277"/>
            <ac:spMk id="11" creationId="{007891EC-4501-44ED-A8C8-B11B6DB767AB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6:38.792" v="2003"/>
          <ac:spMkLst>
            <pc:docMk/>
            <pc:sldMk cId="3484801457" sldId="277"/>
            <ac:spMk id="16" creationId="{C1DD1A8A-57D5-4A81-AD04-532B043C5611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6:38.792" v="2003"/>
          <ac:spMkLst>
            <pc:docMk/>
            <pc:sldMk cId="3484801457" sldId="277"/>
            <ac:spMk id="18" creationId="{007891EC-4501-44ED-A8C8-B11B6DB767AB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21:56:38.792" v="2003"/>
          <ac:spMkLst>
            <pc:docMk/>
            <pc:sldMk cId="3484801457" sldId="277"/>
            <ac:spMk id="23" creationId="{01D0AF59-99C3-4251-AB9A-C966C6AD4400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21:56:38.792" v="2003"/>
          <ac:spMkLst>
            <pc:docMk/>
            <pc:sldMk cId="3484801457" sldId="277"/>
            <ac:spMk id="25" creationId="{1855405F-37A2-4869-9154-F8BE3BECE6C3}"/>
          </ac:spMkLst>
        </pc:spChg>
        <pc:picChg chg="add del mod">
          <ac:chgData name="Justyna Mandra" userId="S::jmandra3@sp28.edu.torun.pl::3933065a-3679-4a30-a30c-7ff633acdc82" providerId="AD" clId="Web-{AD9799D3-F36B-D56B-DDB9-38A5CF47CDF0}" dt="2022-01-28T21:55:56.244" v="1995"/>
          <ac:picMkLst>
            <pc:docMk/>
            <pc:sldMk cId="3484801457" sldId="277"/>
            <ac:picMk id="3" creationId="{DE15443A-8379-4BAA-98CB-6FDD662B9DE5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21:55:21.322" v="1978"/>
          <ac:picMkLst>
            <pc:docMk/>
            <pc:sldMk cId="3484801457" sldId="277"/>
            <ac:picMk id="4" creationId="{01846310-3E5F-49EC-B471-15481619068A}"/>
          </ac:picMkLst>
        </pc:picChg>
        <pc:picChg chg="add mod modCrop">
          <ac:chgData name="Justyna Mandra" userId="S::jmandra3@sp28.edu.torun.pl::3933065a-3679-4a30-a30c-7ff633acdc82" providerId="AD" clId="Web-{AD9799D3-F36B-D56B-DDB9-38A5CF47CDF0}" dt="2022-01-28T21:57:26.418" v="2012" actId="1076"/>
          <ac:picMkLst>
            <pc:docMk/>
            <pc:sldMk cId="3484801457" sldId="277"/>
            <ac:picMk id="5" creationId="{4787747F-37BD-41CB-BA2E-9E52D9FAA7DC}"/>
          </ac:picMkLst>
        </pc:picChg>
      </pc:sldChg>
      <pc:sldChg chg="addSp delSp modSp new mod ord setBg">
        <pc:chgData name="Justyna Mandra" userId="S::jmandra3@sp28.edu.torun.pl::3933065a-3679-4a30-a30c-7ff633acdc82" providerId="AD" clId="Web-{AD9799D3-F36B-D56B-DDB9-38A5CF47CDF0}" dt="2022-01-28T15:24:41.063" v="517"/>
        <pc:sldMkLst>
          <pc:docMk/>
          <pc:sldMk cId="1246548136" sldId="278"/>
        </pc:sldMkLst>
        <pc:spChg chg="del">
          <ac:chgData name="Justyna Mandra" userId="S::jmandra3@sp28.edu.torun.pl::3933065a-3679-4a30-a30c-7ff633acdc82" providerId="AD" clId="Web-{AD9799D3-F36B-D56B-DDB9-38A5CF47CDF0}" dt="2022-01-28T15:10:42.135" v="421"/>
          <ac:spMkLst>
            <pc:docMk/>
            <pc:sldMk cId="1246548136" sldId="278"/>
            <ac:spMk id="2" creationId="{56D7566C-9ECE-4D45-B03F-750ACC2AFB1C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5:08:57.960" v="413"/>
          <ac:spMkLst>
            <pc:docMk/>
            <pc:sldMk cId="1246548136" sldId="278"/>
            <ac:spMk id="3" creationId="{A992D730-EAC3-442F-A199-4D45E9BEC200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16:36.832" v="452"/>
          <ac:spMkLst>
            <pc:docMk/>
            <pc:sldMk cId="1246548136" sldId="278"/>
            <ac:spMk id="8" creationId="{A169D286-F4D7-4C8B-A6BD-D05384C7F1D8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16:36.816" v="451"/>
          <ac:spMkLst>
            <pc:docMk/>
            <pc:sldMk cId="1246548136" sldId="278"/>
            <ac:spMk id="11" creationId="{11BE3FA7-0D70-4431-814F-D8C40576EA93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16:36.832" v="452"/>
          <ac:spMkLst>
            <pc:docMk/>
            <pc:sldMk cId="1246548136" sldId="278"/>
            <ac:spMk id="13" creationId="{39E8235E-135E-4261-8F54-2B316E493C42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16:36.832" v="452"/>
          <ac:spMkLst>
            <pc:docMk/>
            <pc:sldMk cId="1246548136" sldId="278"/>
            <ac:spMk id="15" creationId="{D4ED8EC3-4D57-4620-93CE-4E6661F09A3E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16:36.832" v="452"/>
          <ac:spMkLst>
            <pc:docMk/>
            <pc:sldMk cId="1246548136" sldId="278"/>
            <ac:spMk id="17" creationId="{83BCB34A-2F40-4F41-8488-A134C1C155B7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16:36.832" v="452"/>
          <ac:spMkLst>
            <pc:docMk/>
            <pc:sldMk cId="1246548136" sldId="278"/>
            <ac:spMk id="19" creationId="{F78382DC-4207-465E-B379-1E16448AA222}"/>
          </ac:spMkLst>
        </pc:spChg>
        <pc:picChg chg="add mod ord">
          <ac:chgData name="Justyna Mandra" userId="S::jmandra3@sp28.edu.torun.pl::3933065a-3679-4a30-a30c-7ff633acdc82" providerId="AD" clId="Web-{AD9799D3-F36B-D56B-DDB9-38A5CF47CDF0}" dt="2022-01-28T15:17:00.395" v="458" actId="1076"/>
          <ac:picMkLst>
            <pc:docMk/>
            <pc:sldMk cId="1246548136" sldId="278"/>
            <ac:picMk id="4" creationId="{CE445362-C90E-4243-81CA-4B7BB63856E3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15:11:03.057" v="423"/>
          <ac:picMkLst>
            <pc:docMk/>
            <pc:sldMk cId="1246548136" sldId="278"/>
            <ac:picMk id="5" creationId="{01C3519C-D70E-490D-979D-1CA3789516B9}"/>
          </ac:picMkLst>
        </pc:picChg>
        <pc:picChg chg="add mod">
          <ac:chgData name="Justyna Mandra" userId="S::jmandra3@sp28.edu.torun.pl::3933065a-3679-4a30-a30c-7ff633acdc82" providerId="AD" clId="Web-{AD9799D3-F36B-D56B-DDB9-38A5CF47CDF0}" dt="2022-01-28T15:16:51.567" v="455" actId="14100"/>
          <ac:picMkLst>
            <pc:docMk/>
            <pc:sldMk cId="1246548136" sldId="278"/>
            <ac:picMk id="6" creationId="{B309E4E4-B68F-43D0-B771-610D1B071DCA}"/>
          </ac:picMkLst>
        </pc:picChg>
      </pc:sldChg>
      <pc:sldChg chg="addSp delSp modSp new mod ord setBg">
        <pc:chgData name="Justyna Mandra" userId="S::jmandra3@sp28.edu.torun.pl::3933065a-3679-4a30-a30c-7ff633acdc82" providerId="AD" clId="Web-{AD9799D3-F36B-D56B-DDB9-38A5CF47CDF0}" dt="2022-01-28T16:21:00.448" v="945"/>
        <pc:sldMkLst>
          <pc:docMk/>
          <pc:sldMk cId="3870927602" sldId="279"/>
        </pc:sldMkLst>
        <pc:spChg chg="del mod ord">
          <ac:chgData name="Justyna Mandra" userId="S::jmandra3@sp28.edu.torun.pl::3933065a-3679-4a30-a30c-7ff633acdc82" providerId="AD" clId="Web-{AD9799D3-F36B-D56B-DDB9-38A5CF47CDF0}" dt="2022-01-28T15:19:22.139" v="470"/>
          <ac:spMkLst>
            <pc:docMk/>
            <pc:sldMk cId="3870927602" sldId="279"/>
            <ac:spMk id="2" creationId="{DB77D630-19B8-4ECD-8171-8999ECACB044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5:12:51.466" v="425"/>
          <ac:spMkLst>
            <pc:docMk/>
            <pc:sldMk cId="3870927602" sldId="279"/>
            <ac:spMk id="3" creationId="{D918DC97-2E60-46BA-85AB-70696AB8C4DC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18:47.038" v="466"/>
          <ac:spMkLst>
            <pc:docMk/>
            <pc:sldMk cId="3870927602" sldId="279"/>
            <ac:spMk id="9" creationId="{C1DD1A8A-57D5-4A81-AD04-532B043C5611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18:47.038" v="466"/>
          <ac:spMkLst>
            <pc:docMk/>
            <pc:sldMk cId="3870927602" sldId="279"/>
            <ac:spMk id="11" creationId="{007891EC-4501-44ED-A8C8-B11B6DB767AB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19:27.289" v="471"/>
          <ac:spMkLst>
            <pc:docMk/>
            <pc:sldMk cId="3870927602" sldId="279"/>
            <ac:spMk id="16" creationId="{823AC064-BC96-4F32-8AE1-B2FD38754823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19:27.289" v="471"/>
          <ac:spMkLst>
            <pc:docMk/>
            <pc:sldMk cId="3870927602" sldId="279"/>
            <ac:spMk id="25" creationId="{5F9CFCE6-877F-4858-B8BD-2C52CA8AFBC4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19:27.289" v="471"/>
          <ac:spMkLst>
            <pc:docMk/>
            <pc:sldMk cId="3870927602" sldId="279"/>
            <ac:spMk id="27" creationId="{8213F8A0-12AE-4514-8372-0DD766EC28EE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19:27.289" v="471"/>
          <ac:spMkLst>
            <pc:docMk/>
            <pc:sldMk cId="3870927602" sldId="279"/>
            <ac:spMk id="29" creationId="{9EFF17D4-9A8C-4CE5-B096-D8CCD4400437}"/>
          </ac:spMkLst>
        </pc:spChg>
        <pc:picChg chg="add del mod">
          <ac:chgData name="Justyna Mandra" userId="S::jmandra3@sp28.edu.torun.pl::3933065a-3679-4a30-a30c-7ff633acdc82" providerId="AD" clId="Web-{AD9799D3-F36B-D56B-DDB9-38A5CF47CDF0}" dt="2022-01-28T15:13:15.358" v="429"/>
          <ac:picMkLst>
            <pc:docMk/>
            <pc:sldMk cId="3870927602" sldId="279"/>
            <ac:picMk id="4" creationId="{E2BFF5DB-E17F-458D-A6DC-3BB821060E34}"/>
          </ac:picMkLst>
        </pc:picChg>
        <pc:picChg chg="add mod">
          <ac:chgData name="Justyna Mandra" userId="S::jmandra3@sp28.edu.torun.pl::3933065a-3679-4a30-a30c-7ff633acdc82" providerId="AD" clId="Web-{AD9799D3-F36B-D56B-DDB9-38A5CF47CDF0}" dt="2022-01-28T15:20:25.369" v="479" actId="1076"/>
          <ac:picMkLst>
            <pc:docMk/>
            <pc:sldMk cId="3870927602" sldId="279"/>
            <ac:picMk id="5" creationId="{CA7E76D5-AFB6-4E5A-B477-300EDF7DCB37}"/>
          </ac:picMkLst>
        </pc:picChg>
        <pc:picChg chg="add mod">
          <ac:chgData name="Justyna Mandra" userId="S::jmandra3@sp28.edu.torun.pl::3933065a-3679-4a30-a30c-7ff633acdc82" providerId="AD" clId="Web-{AD9799D3-F36B-D56B-DDB9-38A5CF47CDF0}" dt="2022-01-28T15:20:19.291" v="477" actId="1076"/>
          <ac:picMkLst>
            <pc:docMk/>
            <pc:sldMk cId="3870927602" sldId="279"/>
            <ac:picMk id="6" creationId="{B4E96A74-6845-45D9-BA48-D69DD960E069}"/>
          </ac:picMkLst>
        </pc:picChg>
        <pc:cxnChg chg="add del">
          <ac:chgData name="Justyna Mandra" userId="S::jmandra3@sp28.edu.torun.pl::3933065a-3679-4a30-a30c-7ff633acdc82" providerId="AD" clId="Web-{AD9799D3-F36B-D56B-DDB9-38A5CF47CDF0}" dt="2022-01-28T15:19:27.289" v="471"/>
          <ac:cxnSpMkLst>
            <pc:docMk/>
            <pc:sldMk cId="3870927602" sldId="279"/>
            <ac:cxnSpMk id="18" creationId="{7E7C77BC-7138-40B1-A15B-20F57A494629}"/>
          </ac:cxnSpMkLst>
        </pc:cxnChg>
        <pc:cxnChg chg="add del">
          <ac:chgData name="Justyna Mandra" userId="S::jmandra3@sp28.edu.torun.pl::3933065a-3679-4a30-a30c-7ff633acdc82" providerId="AD" clId="Web-{AD9799D3-F36B-D56B-DDB9-38A5CF47CDF0}" dt="2022-01-28T15:19:27.289" v="471"/>
          <ac:cxnSpMkLst>
            <pc:docMk/>
            <pc:sldMk cId="3870927602" sldId="279"/>
            <ac:cxnSpMk id="20" creationId="{DB146403-F3D6-484B-B2ED-97F9565D0370}"/>
          </ac:cxnSpMkLst>
        </pc:cxnChg>
      </pc:sldChg>
      <pc:sldChg chg="addSp delSp modSp new mod ord setBg">
        <pc:chgData name="Justyna Mandra" userId="S::jmandra3@sp28.edu.torun.pl::3933065a-3679-4a30-a30c-7ff633acdc82" providerId="AD" clId="Web-{AD9799D3-F36B-D56B-DDB9-38A5CF47CDF0}" dt="2022-01-28T15:27:01.317" v="540" actId="14100"/>
        <pc:sldMkLst>
          <pc:docMk/>
          <pc:sldMk cId="1636991987" sldId="280"/>
        </pc:sldMkLst>
        <pc:spChg chg="del mod ord">
          <ac:chgData name="Justyna Mandra" userId="S::jmandra3@sp28.edu.torun.pl::3933065a-3679-4a30-a30c-7ff633acdc82" providerId="AD" clId="Web-{AD9799D3-F36B-D56B-DDB9-38A5CF47CDF0}" dt="2022-01-28T15:21:27.199" v="485"/>
          <ac:spMkLst>
            <pc:docMk/>
            <pc:sldMk cId="1636991987" sldId="280"/>
            <ac:spMk id="2" creationId="{75761ACB-3300-4C6B-B6FE-9CEB56C22635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5:13:36.436" v="436"/>
          <ac:spMkLst>
            <pc:docMk/>
            <pc:sldMk cId="1636991987" sldId="280"/>
            <ac:spMk id="3" creationId="{8F2804D2-60FB-4414-A805-4639DC4DBB7B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21:38.715" v="486"/>
          <ac:spMkLst>
            <pc:docMk/>
            <pc:sldMk cId="1636991987" sldId="280"/>
            <ac:spMk id="9" creationId="{37C89E4B-3C9F-44B9-8B86-D9E3D112D8EC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26:27.613" v="534"/>
          <ac:spMkLst>
            <pc:docMk/>
            <pc:sldMk cId="1636991987" sldId="280"/>
            <ac:spMk id="10" creationId="{5F9CFCE6-877F-4858-B8BD-2C52CA8AFBC4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26:27.613" v="534"/>
          <ac:spMkLst>
            <pc:docMk/>
            <pc:sldMk cId="1636991987" sldId="280"/>
            <ac:spMk id="12" creationId="{8213F8A0-12AE-4514-8372-0DD766EC28EE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26:27.613" v="534"/>
          <ac:spMkLst>
            <pc:docMk/>
            <pc:sldMk cId="1636991987" sldId="280"/>
            <ac:spMk id="14" creationId="{9EFF17D4-9A8C-4CE5-B096-D8CCD4400437}"/>
          </ac:spMkLst>
        </pc:spChg>
        <pc:picChg chg="add mod ord">
          <ac:chgData name="Justyna Mandra" userId="S::jmandra3@sp28.edu.torun.pl::3933065a-3679-4a30-a30c-7ff633acdc82" providerId="AD" clId="Web-{AD9799D3-F36B-D56B-DDB9-38A5CF47CDF0}" dt="2022-01-28T15:27:01.317" v="540" actId="14100"/>
          <ac:picMkLst>
            <pc:docMk/>
            <pc:sldMk cId="1636991987" sldId="280"/>
            <ac:picMk id="4" creationId="{4399D577-0053-4F14-8F4D-682B1F922EDE}"/>
          </ac:picMkLst>
        </pc:picChg>
        <pc:picChg chg="add mod modCrop">
          <ac:chgData name="Justyna Mandra" userId="S::jmandra3@sp28.edu.torun.pl::3933065a-3679-4a30-a30c-7ff633acdc82" providerId="AD" clId="Web-{AD9799D3-F36B-D56B-DDB9-38A5CF47CDF0}" dt="2022-01-28T15:26:55.864" v="539" actId="1076"/>
          <ac:picMkLst>
            <pc:docMk/>
            <pc:sldMk cId="1636991987" sldId="280"/>
            <ac:picMk id="5" creationId="{7028C729-92FA-4193-94CF-2CD0707881E3}"/>
          </ac:picMkLst>
        </pc:picChg>
        <pc:cxnChg chg="add del">
          <ac:chgData name="Justyna Mandra" userId="S::jmandra3@sp28.edu.torun.pl::3933065a-3679-4a30-a30c-7ff633acdc82" providerId="AD" clId="Web-{AD9799D3-F36B-D56B-DDB9-38A5CF47CDF0}" dt="2022-01-28T15:21:38.715" v="486"/>
          <ac:cxnSpMkLst>
            <pc:docMk/>
            <pc:sldMk cId="1636991987" sldId="280"/>
            <ac:cxnSpMk id="11" creationId="{AA2EAA10-076F-46BD-8F0F-B9A2FB77A85C}"/>
          </ac:cxnSpMkLst>
        </pc:cxnChg>
        <pc:cxnChg chg="add del">
          <ac:chgData name="Justyna Mandra" userId="S::jmandra3@sp28.edu.torun.pl::3933065a-3679-4a30-a30c-7ff633acdc82" providerId="AD" clId="Web-{AD9799D3-F36B-D56B-DDB9-38A5CF47CDF0}" dt="2022-01-28T15:21:38.715" v="486"/>
          <ac:cxnSpMkLst>
            <pc:docMk/>
            <pc:sldMk cId="1636991987" sldId="280"/>
            <ac:cxnSpMk id="13" creationId="{D891E407-403B-4764-86C9-33A56D3BCAA3}"/>
          </ac:cxnSpMkLst>
        </pc:cxnChg>
      </pc:sldChg>
      <pc:sldChg chg="addSp delSp modSp new mod setBg">
        <pc:chgData name="Justyna Mandra" userId="S::jmandra3@sp28.edu.torun.pl::3933065a-3679-4a30-a30c-7ff633acdc82" providerId="AD" clId="Web-{AD9799D3-F36B-D56B-DDB9-38A5CF47CDF0}" dt="2022-01-28T15:24:12" v="514" actId="1076"/>
        <pc:sldMkLst>
          <pc:docMk/>
          <pc:sldMk cId="2310893183" sldId="281"/>
        </pc:sldMkLst>
        <pc:spChg chg="mod ord">
          <ac:chgData name="Justyna Mandra" userId="S::jmandra3@sp28.edu.torun.pl::3933065a-3679-4a30-a30c-7ff633acdc82" providerId="AD" clId="Web-{AD9799D3-F36B-D56B-DDB9-38A5CF47CDF0}" dt="2022-01-28T15:24:12" v="514" actId="1076"/>
          <ac:spMkLst>
            <pc:docMk/>
            <pc:sldMk cId="2310893183" sldId="281"/>
            <ac:spMk id="2" creationId="{E20486F0-015E-4837-977E-87EB24B198F6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5:22:11.044" v="493"/>
          <ac:spMkLst>
            <pc:docMk/>
            <pc:sldMk cId="2310893183" sldId="281"/>
            <ac:spMk id="3" creationId="{7A5166EB-014D-4A69-A3A2-4804CB630CB1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22:54.951" v="497"/>
          <ac:spMkLst>
            <pc:docMk/>
            <pc:sldMk cId="2310893183" sldId="281"/>
            <ac:spMk id="9" creationId="{C1DD1A8A-57D5-4A81-AD04-532B043C5611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22:54.951" v="497"/>
          <ac:spMkLst>
            <pc:docMk/>
            <pc:sldMk cId="2310893183" sldId="281"/>
            <ac:spMk id="11" creationId="{007891EC-4501-44ED-A8C8-B11B6DB767AB}"/>
          </ac:spMkLst>
        </pc:spChg>
        <pc:picChg chg="add mod modCrop">
          <ac:chgData name="Justyna Mandra" userId="S::jmandra3@sp28.edu.torun.pl::3933065a-3679-4a30-a30c-7ff633acdc82" providerId="AD" clId="Web-{AD9799D3-F36B-D56B-DDB9-38A5CF47CDF0}" dt="2022-01-28T15:23:14.858" v="499"/>
          <ac:picMkLst>
            <pc:docMk/>
            <pc:sldMk cId="2310893183" sldId="281"/>
            <ac:picMk id="4" creationId="{12CAD278-33D7-42E7-A887-FC769928669D}"/>
          </ac:picMkLst>
        </pc:picChg>
      </pc:sldChg>
      <pc:sldChg chg="addSp delSp modSp new mod setBg">
        <pc:chgData name="Justyna Mandra" userId="S::jmandra3@sp28.edu.torun.pl::3933065a-3679-4a30-a30c-7ff633acdc82" providerId="AD" clId="Web-{AD9799D3-F36B-D56B-DDB9-38A5CF47CDF0}" dt="2022-01-28T15:30:06.041" v="570"/>
        <pc:sldMkLst>
          <pc:docMk/>
          <pc:sldMk cId="2026574127" sldId="282"/>
        </pc:sldMkLst>
        <pc:spChg chg="del">
          <ac:chgData name="Justyna Mandra" userId="S::jmandra3@sp28.edu.torun.pl::3933065a-3679-4a30-a30c-7ff633acdc82" providerId="AD" clId="Web-{AD9799D3-F36B-D56B-DDB9-38A5CF47CDF0}" dt="2022-01-28T15:29:44.697" v="551"/>
          <ac:spMkLst>
            <pc:docMk/>
            <pc:sldMk cId="2026574127" sldId="282"/>
            <ac:spMk id="2" creationId="{98846B2F-508C-48BF-8313-A3A8FA481A03}"/>
          </ac:spMkLst>
        </pc:spChg>
        <pc:spChg chg="del mod">
          <ac:chgData name="Justyna Mandra" userId="S::jmandra3@sp28.edu.torun.pl::3933065a-3679-4a30-a30c-7ff633acdc82" providerId="AD" clId="Web-{AD9799D3-F36B-D56B-DDB9-38A5CF47CDF0}" dt="2022-01-28T15:25:08.549" v="520"/>
          <ac:spMkLst>
            <pc:docMk/>
            <pc:sldMk cId="2026574127" sldId="282"/>
            <ac:spMk id="3" creationId="{9E03AA50-4248-48B1-918A-62C3656DEDDB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30:06.041" v="570"/>
          <ac:spMkLst>
            <pc:docMk/>
            <pc:sldMk cId="2026574127" sldId="282"/>
            <ac:spMk id="10" creationId="{42A4FC2C-047E-45A5-965D-8E1E3BF09BC6}"/>
          </ac:spMkLst>
        </pc:spChg>
        <pc:picChg chg="add del mod">
          <ac:chgData name="Justyna Mandra" userId="S::jmandra3@sp28.edu.torun.pl::3933065a-3679-4a30-a30c-7ff633acdc82" providerId="AD" clId="Web-{AD9799D3-F36B-D56B-DDB9-38A5CF47CDF0}" dt="2022-01-28T15:25:42.768" v="523"/>
          <ac:picMkLst>
            <pc:docMk/>
            <pc:sldMk cId="2026574127" sldId="282"/>
            <ac:picMk id="4" creationId="{0472F032-F4D4-41DD-B877-5012BF763269}"/>
          </ac:picMkLst>
        </pc:picChg>
        <pc:picChg chg="add mod">
          <ac:chgData name="Justyna Mandra" userId="S::jmandra3@sp28.edu.torun.pl::3933065a-3679-4a30-a30c-7ff633acdc82" providerId="AD" clId="Web-{AD9799D3-F36B-D56B-DDB9-38A5CF47CDF0}" dt="2022-01-28T15:30:06.041" v="570"/>
          <ac:picMkLst>
            <pc:docMk/>
            <pc:sldMk cId="2026574127" sldId="282"/>
            <ac:picMk id="5" creationId="{DD39C706-C18F-45DA-AAE5-2FDC3EC0102F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15:29:45.572" v="555"/>
          <ac:picMkLst>
            <pc:docMk/>
            <pc:sldMk cId="2026574127" sldId="282"/>
            <ac:picMk id="6" creationId="{0BB73839-6900-4C06-AD05-EB2EFE1889A1}"/>
          </ac:picMkLst>
        </pc:picChg>
      </pc:sldChg>
      <pc:sldChg chg="addSp delSp modSp new mod setBg modClrScheme delDesignElem chgLayout">
        <pc:chgData name="Justyna Mandra" userId="S::jmandra3@sp28.edu.torun.pl::3933065a-3679-4a30-a30c-7ff633acdc82" providerId="AD" clId="Web-{AD9799D3-F36B-D56B-DDB9-38A5CF47CDF0}" dt="2022-01-28T15:40:26.011" v="700" actId="1076"/>
        <pc:sldMkLst>
          <pc:docMk/>
          <pc:sldMk cId="1039391990" sldId="283"/>
        </pc:sldMkLst>
        <pc:spChg chg="del">
          <ac:chgData name="Justyna Mandra" userId="S::jmandra3@sp28.edu.torun.pl::3933065a-3679-4a30-a30c-7ff633acdc82" providerId="AD" clId="Web-{AD9799D3-F36B-D56B-DDB9-38A5CF47CDF0}" dt="2022-01-28T15:29:47.650" v="566"/>
          <ac:spMkLst>
            <pc:docMk/>
            <pc:sldMk cId="1039391990" sldId="283"/>
            <ac:spMk id="2" creationId="{3735939E-6B2B-47F1-BDF2-D331ABBE26E1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5:29:46.494" v="557"/>
          <ac:spMkLst>
            <pc:docMk/>
            <pc:sldMk cId="1039391990" sldId="283"/>
            <ac:spMk id="3" creationId="{31B933A1-8E17-470E-BC7E-221F283BD564}"/>
          </ac:spMkLst>
        </pc:spChg>
        <pc:spChg chg="add del mod ord">
          <ac:chgData name="Justyna Mandra" userId="S::jmandra3@sp28.edu.torun.pl::3933065a-3679-4a30-a30c-7ff633acdc82" providerId="AD" clId="Web-{AD9799D3-F36B-D56B-DDB9-38A5CF47CDF0}" dt="2022-01-28T15:37:48.991" v="638"/>
          <ac:spMkLst>
            <pc:docMk/>
            <pc:sldMk cId="1039391990" sldId="283"/>
            <ac:spMk id="5" creationId="{849CD358-9781-49DC-A536-BDAF46E9B5A4}"/>
          </ac:spMkLst>
        </pc:spChg>
        <pc:spChg chg="add mod">
          <ac:chgData name="Justyna Mandra" userId="S::jmandra3@sp28.edu.torun.pl::3933065a-3679-4a30-a30c-7ff633acdc82" providerId="AD" clId="Web-{AD9799D3-F36B-D56B-DDB9-38A5CF47CDF0}" dt="2022-01-28T15:38:55.899" v="673" actId="14100"/>
          <ac:spMkLst>
            <pc:docMk/>
            <pc:sldMk cId="1039391990" sldId="283"/>
            <ac:spMk id="8" creationId="{C70FE016-EAEE-493D-B650-BC1378871F20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1:15.746" v="579"/>
          <ac:spMkLst>
            <pc:docMk/>
            <pc:sldMk cId="1039391990" sldId="283"/>
            <ac:spMk id="9" creationId="{AB8C311F-7253-4AED-9701-7FC0708C41C7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1:15.746" v="579"/>
          <ac:spMkLst>
            <pc:docMk/>
            <pc:sldMk cId="1039391990" sldId="283"/>
            <ac:spMk id="11" creationId="{FD073016-B734-483B-8953-5BADEE145112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7:52.366" v="640"/>
          <ac:spMkLst>
            <pc:docMk/>
            <pc:sldMk cId="1039391990" sldId="283"/>
            <ac:spMk id="12" creationId="{385E1BDC-A9B0-4A87-82E3-F3187F69A802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1:15.746" v="579"/>
          <ac:spMkLst>
            <pc:docMk/>
            <pc:sldMk cId="1039391990" sldId="283"/>
            <ac:spMk id="13" creationId="{90A7EAB6-59D3-4325-8DE6-E0CA4009CE53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7:52.366" v="640"/>
          <ac:spMkLst>
            <pc:docMk/>
            <pc:sldMk cId="1039391990" sldId="283"/>
            <ac:spMk id="14" creationId="{0990C621-3B8B-4820-8328-D47EF7CE823C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1:15.746" v="579"/>
          <ac:spMkLst>
            <pc:docMk/>
            <pc:sldMk cId="1039391990" sldId="283"/>
            <ac:spMk id="15" creationId="{A8D57A06-A426-446D-B02C-A2DC6B62E45E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7:52.366" v="640"/>
          <ac:spMkLst>
            <pc:docMk/>
            <pc:sldMk cId="1039391990" sldId="283"/>
            <ac:spMk id="16" creationId="{C1A2385B-1D2A-4E17-84FA-6CB7F0AAE473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7:52.366" v="640"/>
          <ac:spMkLst>
            <pc:docMk/>
            <pc:sldMk cId="1039391990" sldId="283"/>
            <ac:spMk id="18" creationId="{5E791F2F-79DB-4CC0-9FA1-001E3E91E8B7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6:50.895" v="623"/>
          <ac:spMkLst>
            <pc:docMk/>
            <pc:sldMk cId="1039391990" sldId="283"/>
            <ac:spMk id="20" creationId="{38468727-63BE-4191-B4A6-C30C82C0E986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6:50.895" v="623"/>
          <ac:spMkLst>
            <pc:docMk/>
            <pc:sldMk cId="1039391990" sldId="283"/>
            <ac:spMk id="21" creationId="{9D355BB6-1BB8-4828-B246-CFB31742D7B8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6:50.895" v="623"/>
          <ac:spMkLst>
            <pc:docMk/>
            <pc:sldMk cId="1039391990" sldId="283"/>
            <ac:spMk id="22" creationId="{CA52A9B9-B2B3-46F0-9D53-0EFF9905BF8F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5:59.457" v="615"/>
          <ac:spMkLst>
            <pc:docMk/>
            <pc:sldMk cId="1039391990" sldId="283"/>
            <ac:spMk id="23" creationId="{5AAE9118-0436-4488-AC4A-C14DF6A7B6B1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6:43.442" v="620"/>
          <ac:spMkLst>
            <pc:docMk/>
            <pc:sldMk cId="1039391990" sldId="283"/>
            <ac:spMk id="24" creationId="{2172A0AC-3DCE-4672-BCAF-28FEF91F6020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5:59.457" v="615"/>
          <ac:spMkLst>
            <pc:docMk/>
            <pc:sldMk cId="1039391990" sldId="283"/>
            <ac:spMk id="25" creationId="{1B10F861-B8F1-49C7-BD58-EAB20CEE7F93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37:52.366" v="640"/>
          <ac:spMkLst>
            <pc:docMk/>
            <pc:sldMk cId="1039391990" sldId="283"/>
            <ac:spMk id="26" creationId="{5F9CFCE6-877F-4858-B8BD-2C52CA8AFBC4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5:59.457" v="615"/>
          <ac:spMkLst>
            <pc:docMk/>
            <pc:sldMk cId="1039391990" sldId="283"/>
            <ac:spMk id="27" creationId="{61F6E425-22AB-4DA2-8FAC-58ADB58EF6C3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37:52.366" v="640"/>
          <ac:spMkLst>
            <pc:docMk/>
            <pc:sldMk cId="1039391990" sldId="283"/>
            <ac:spMk id="28" creationId="{8213F8A0-12AE-4514-8372-0DD766EC28EE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5:36:43.442" v="620"/>
          <ac:spMkLst>
            <pc:docMk/>
            <pc:sldMk cId="1039391990" sldId="283"/>
            <ac:spMk id="29" creationId="{AE6F1C77-EDC9-4C5F-8C1C-62DD46BDA3C3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37:52.366" v="640"/>
          <ac:spMkLst>
            <pc:docMk/>
            <pc:sldMk cId="1039391990" sldId="283"/>
            <ac:spMk id="30" creationId="{9EFF17D4-9A8C-4CE5-B096-D8CCD4400437}"/>
          </ac:spMkLst>
        </pc:spChg>
        <pc:spChg chg="add mod">
          <ac:chgData name="Justyna Mandra" userId="S::jmandra3@sp28.edu.torun.pl::3933065a-3679-4a30-a30c-7ff633acdc82" providerId="AD" clId="Web-{AD9799D3-F36B-D56B-DDB9-38A5CF47CDF0}" dt="2022-01-28T15:39:22.853" v="696" actId="20577"/>
          <ac:spMkLst>
            <pc:docMk/>
            <pc:sldMk cId="1039391990" sldId="283"/>
            <ac:spMk id="31" creationId="{47F785DE-B1CC-4176-91A2-77DB38BCD099}"/>
          </ac:spMkLst>
        </pc:spChg>
        <pc:picChg chg="add del mod">
          <ac:chgData name="Justyna Mandra" userId="S::jmandra3@sp28.edu.torun.pl::3933065a-3679-4a30-a30c-7ff633acdc82" providerId="AD" clId="Web-{AD9799D3-F36B-D56B-DDB9-38A5CF47CDF0}" dt="2022-01-28T15:31:07.652" v="578"/>
          <ac:picMkLst>
            <pc:docMk/>
            <pc:sldMk cId="1039391990" sldId="283"/>
            <ac:picMk id="4" creationId="{0682629C-F15E-407E-8073-7EAEC69C170E}"/>
          </ac:picMkLst>
        </pc:picChg>
        <pc:picChg chg="add mod ord modCrop">
          <ac:chgData name="Justyna Mandra" userId="S::jmandra3@sp28.edu.torun.pl::3933065a-3679-4a30-a30c-7ff633acdc82" providerId="AD" clId="Web-{AD9799D3-F36B-D56B-DDB9-38A5CF47CDF0}" dt="2022-01-28T15:37:52.366" v="640"/>
          <ac:picMkLst>
            <pc:docMk/>
            <pc:sldMk cId="1039391990" sldId="283"/>
            <ac:picMk id="6" creationId="{FDC2B129-53BD-4210-A114-D839BF901CBC}"/>
          </ac:picMkLst>
        </pc:picChg>
        <pc:picChg chg="add mod ord modCrop">
          <ac:chgData name="Justyna Mandra" userId="S::jmandra3@sp28.edu.torun.pl::3933065a-3679-4a30-a30c-7ff633acdc82" providerId="AD" clId="Web-{AD9799D3-F36B-D56B-DDB9-38A5CF47CDF0}" dt="2022-01-28T15:40:26.011" v="700" actId="1076"/>
          <ac:picMkLst>
            <pc:docMk/>
            <pc:sldMk cId="1039391990" sldId="283"/>
            <ac:picMk id="7" creationId="{0C69E0D0-779A-47D6-93F6-90C570F7012F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15:39:02.774" v="675"/>
          <ac:picMkLst>
            <pc:docMk/>
            <pc:sldMk cId="1039391990" sldId="283"/>
            <ac:picMk id="10" creationId="{983DC616-C2BC-46C8-8986-38E725B9268A}"/>
          </ac:picMkLst>
        </pc:picChg>
      </pc:sldChg>
      <pc:sldChg chg="addSp modSp new mod ord setBg">
        <pc:chgData name="Justyna Mandra" userId="S::jmandra3@sp28.edu.torun.pl::3933065a-3679-4a30-a30c-7ff633acdc82" providerId="AD" clId="Web-{AD9799D3-F36B-D56B-DDB9-38A5CF47CDF0}" dt="2022-01-28T15:33:06.046" v="590"/>
        <pc:sldMkLst>
          <pc:docMk/>
          <pc:sldMk cId="2553121565" sldId="284"/>
        </pc:sldMkLst>
        <pc:spChg chg="add">
          <ac:chgData name="Justyna Mandra" userId="S::jmandra3@sp28.edu.torun.pl::3933065a-3679-4a30-a30c-7ff633acdc82" providerId="AD" clId="Web-{AD9799D3-F36B-D56B-DDB9-38A5CF47CDF0}" dt="2022-01-28T15:32:49.858" v="589"/>
          <ac:spMkLst>
            <pc:docMk/>
            <pc:sldMk cId="2553121565" sldId="284"/>
            <ac:spMk id="7" creationId="{AB8C311F-7253-4AED-9701-7FC0708C41C7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32:49.858" v="589"/>
          <ac:spMkLst>
            <pc:docMk/>
            <pc:sldMk cId="2553121565" sldId="284"/>
            <ac:spMk id="9" creationId="{E2384209-CB15-4CDF-9D31-C44FD9A3F20D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32:49.858" v="589"/>
          <ac:spMkLst>
            <pc:docMk/>
            <pc:sldMk cId="2553121565" sldId="284"/>
            <ac:spMk id="11" creationId="{2633B3B5-CC90-43F0-8714-D31D1F3F0209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32:49.858" v="589"/>
          <ac:spMkLst>
            <pc:docMk/>
            <pc:sldMk cId="2553121565" sldId="284"/>
            <ac:spMk id="13" creationId="{A8D57A06-A426-446D-B02C-A2DC6B62E45E}"/>
          </ac:spMkLst>
        </pc:spChg>
        <pc:picChg chg="add mod">
          <ac:chgData name="Justyna Mandra" userId="S::jmandra3@sp28.edu.torun.pl::3933065a-3679-4a30-a30c-7ff633acdc82" providerId="AD" clId="Web-{AD9799D3-F36B-D56B-DDB9-38A5CF47CDF0}" dt="2022-01-28T15:32:49.858" v="589"/>
          <ac:picMkLst>
            <pc:docMk/>
            <pc:sldMk cId="2553121565" sldId="284"/>
            <ac:picMk id="2" creationId="{9120148F-111D-4CA4-BF04-04480AAB8F33}"/>
          </ac:picMkLst>
        </pc:picChg>
      </pc:sldChg>
      <pc:sldChg chg="addSp delSp modSp new mod setBg">
        <pc:chgData name="Justyna Mandra" userId="S::jmandra3@sp28.edu.torun.pl::3933065a-3679-4a30-a30c-7ff633acdc82" providerId="AD" clId="Web-{AD9799D3-F36B-D56B-DDB9-38A5CF47CDF0}" dt="2022-01-28T15:41:45.028" v="709"/>
        <pc:sldMkLst>
          <pc:docMk/>
          <pc:sldMk cId="211325666" sldId="285"/>
        </pc:sldMkLst>
        <pc:spChg chg="add">
          <ac:chgData name="Justyna Mandra" userId="S::jmandra3@sp28.edu.torun.pl::3933065a-3679-4a30-a30c-7ff633acdc82" providerId="AD" clId="Web-{AD9799D3-F36B-D56B-DDB9-38A5CF47CDF0}" dt="2022-01-28T15:41:45.028" v="709"/>
          <ac:spMkLst>
            <pc:docMk/>
            <pc:sldMk cId="211325666" sldId="285"/>
            <ac:spMk id="9" creationId="{A169D286-F4D7-4C8B-A6BD-D05384C7F1D8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41:45.028" v="709"/>
          <ac:spMkLst>
            <pc:docMk/>
            <pc:sldMk cId="211325666" sldId="285"/>
            <ac:spMk id="11" creationId="{39E8235E-135E-4261-8F54-2B316E493C42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41:45.028" v="709"/>
          <ac:spMkLst>
            <pc:docMk/>
            <pc:sldMk cId="211325666" sldId="285"/>
            <ac:spMk id="13" creationId="{D4ED8EC3-4D57-4620-93CE-4E6661F09A3E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41:45.028" v="709"/>
          <ac:spMkLst>
            <pc:docMk/>
            <pc:sldMk cId="211325666" sldId="285"/>
            <ac:spMk id="15" creationId="{83BCB34A-2F40-4F41-8488-A134C1C155B7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41:45.028" v="709"/>
          <ac:spMkLst>
            <pc:docMk/>
            <pc:sldMk cId="211325666" sldId="285"/>
            <ac:spMk id="17" creationId="{F78382DC-4207-465E-B379-1E16448AA222}"/>
          </ac:spMkLst>
        </pc:spChg>
        <pc:picChg chg="add del mod">
          <ac:chgData name="Justyna Mandra" userId="S::jmandra3@sp28.edu.torun.pl::3933065a-3679-4a30-a30c-7ff633acdc82" providerId="AD" clId="Web-{AD9799D3-F36B-D56B-DDB9-38A5CF47CDF0}" dt="2022-01-28T15:40:51.496" v="703"/>
          <ac:picMkLst>
            <pc:docMk/>
            <pc:sldMk cId="211325666" sldId="285"/>
            <ac:picMk id="2" creationId="{0AB20660-804D-4707-B92B-83C03C697D0E}"/>
          </ac:picMkLst>
        </pc:picChg>
        <pc:picChg chg="add mod ord">
          <ac:chgData name="Justyna Mandra" userId="S::jmandra3@sp28.edu.torun.pl::3933065a-3679-4a30-a30c-7ff633acdc82" providerId="AD" clId="Web-{AD9799D3-F36B-D56B-DDB9-38A5CF47CDF0}" dt="2022-01-28T15:41:45.028" v="709"/>
          <ac:picMkLst>
            <pc:docMk/>
            <pc:sldMk cId="211325666" sldId="285"/>
            <ac:picMk id="3" creationId="{CF4DAED3-95EF-4484-B6EB-E37BE2E27E37}"/>
          </ac:picMkLst>
        </pc:picChg>
        <pc:picChg chg="add mod">
          <ac:chgData name="Justyna Mandra" userId="S::jmandra3@sp28.edu.torun.pl::3933065a-3679-4a30-a30c-7ff633acdc82" providerId="AD" clId="Web-{AD9799D3-F36B-D56B-DDB9-38A5CF47CDF0}" dt="2022-01-28T15:41:45.028" v="709"/>
          <ac:picMkLst>
            <pc:docMk/>
            <pc:sldMk cId="211325666" sldId="285"/>
            <ac:picMk id="4" creationId="{ED32D9A8-7A06-45C1-97F1-BE173BF7FEBB}"/>
          </ac:picMkLst>
        </pc:picChg>
      </pc:sldChg>
      <pc:sldChg chg="addSp delSp modSp new mod ord setBg">
        <pc:chgData name="Justyna Mandra" userId="S::jmandra3@sp28.edu.torun.pl::3933065a-3679-4a30-a30c-7ff633acdc82" providerId="AD" clId="Web-{AD9799D3-F36B-D56B-DDB9-38A5CF47CDF0}" dt="2022-01-28T16:20:57.729" v="944"/>
        <pc:sldMkLst>
          <pc:docMk/>
          <pc:sldMk cId="2699742218" sldId="286"/>
        </pc:sldMkLst>
        <pc:spChg chg="add del mod">
          <ac:chgData name="Justyna Mandra" userId="S::jmandra3@sp28.edu.torun.pl::3933065a-3679-4a30-a30c-7ff633acdc82" providerId="AD" clId="Web-{AD9799D3-F36B-D56B-DDB9-38A5CF47CDF0}" dt="2022-01-28T15:45:55.238" v="727"/>
          <ac:spMkLst>
            <pc:docMk/>
            <pc:sldMk cId="2699742218" sldId="286"/>
            <ac:spMk id="5" creationId="{0E103A43-6FD5-4997-B311-307934C8C4A8}"/>
          </ac:spMkLst>
        </pc:spChg>
        <pc:spChg chg="add mod">
          <ac:chgData name="Justyna Mandra" userId="S::jmandra3@sp28.edu.torun.pl::3933065a-3679-4a30-a30c-7ff633acdc82" providerId="AD" clId="Web-{AD9799D3-F36B-D56B-DDB9-38A5CF47CDF0}" dt="2022-01-28T15:48:45.868" v="818" actId="20577"/>
          <ac:spMkLst>
            <pc:docMk/>
            <pc:sldMk cId="2699742218" sldId="286"/>
            <ac:spMk id="6" creationId="{840785C2-D90D-4304-B55B-E95D90965D37}"/>
          </ac:spMkLst>
        </pc:spChg>
        <pc:spChg chg="add del mod">
          <ac:chgData name="Justyna Mandra" userId="S::jmandra3@sp28.edu.torun.pl::3933065a-3679-4a30-a30c-7ff633acdc82" providerId="AD" clId="Web-{AD9799D3-F36B-D56B-DDB9-38A5CF47CDF0}" dt="2022-01-28T15:46:11.973" v="732"/>
          <ac:spMkLst>
            <pc:docMk/>
            <pc:sldMk cId="2699742218" sldId="286"/>
            <ac:spMk id="7" creationId="{1C6240D4-5589-4353-9C68-D144A830F6B6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44:54.971" v="716"/>
          <ac:spMkLst>
            <pc:docMk/>
            <pc:sldMk cId="2699742218" sldId="286"/>
            <ac:spMk id="9" creationId="{11BE3FA7-0D70-4431-814F-D8C40576EA93}"/>
          </ac:spMkLst>
        </pc:spChg>
        <pc:picChg chg="add del mod">
          <ac:chgData name="Justyna Mandra" userId="S::jmandra3@sp28.edu.torun.pl::3933065a-3679-4a30-a30c-7ff633acdc82" providerId="AD" clId="Web-{AD9799D3-F36B-D56B-DDB9-38A5CF47CDF0}" dt="2022-01-28T15:43:00.643" v="712"/>
          <ac:picMkLst>
            <pc:docMk/>
            <pc:sldMk cId="2699742218" sldId="286"/>
            <ac:picMk id="2" creationId="{8011E0D2-C582-4D09-A224-B29E4DF9570C}"/>
          </ac:picMkLst>
        </pc:picChg>
        <pc:picChg chg="add mod modCrop">
          <ac:chgData name="Justyna Mandra" userId="S::jmandra3@sp28.edu.torun.pl::3933065a-3679-4a30-a30c-7ff633acdc82" providerId="AD" clId="Web-{AD9799D3-F36B-D56B-DDB9-38A5CF47CDF0}" dt="2022-01-28T15:46:45.739" v="742"/>
          <ac:picMkLst>
            <pc:docMk/>
            <pc:sldMk cId="2699742218" sldId="286"/>
            <ac:picMk id="3" creationId="{3D8B895C-8F25-43A9-8D8A-93707F201959}"/>
          </ac:picMkLst>
        </pc:picChg>
        <pc:picChg chg="add del mod modCrop">
          <ac:chgData name="Justyna Mandra" userId="S::jmandra3@sp28.edu.torun.pl::3933065a-3679-4a30-a30c-7ff633acdc82" providerId="AD" clId="Web-{AD9799D3-F36B-D56B-DDB9-38A5CF47CDF0}" dt="2022-01-28T15:46:02.316" v="730"/>
          <ac:picMkLst>
            <pc:docMk/>
            <pc:sldMk cId="2699742218" sldId="286"/>
            <ac:picMk id="4" creationId="{DDE1FE38-9B51-4CFB-9B27-E4A43CBC118A}"/>
          </ac:picMkLst>
        </pc:picChg>
      </pc:sldChg>
      <pc:sldChg chg="addSp modSp new del mod setBg">
        <pc:chgData name="Justyna Mandra" userId="S::jmandra3@sp28.edu.torun.pl::3933065a-3679-4a30-a30c-7ff633acdc82" providerId="AD" clId="Web-{AD9799D3-F36B-D56B-DDB9-38A5CF47CDF0}" dt="2022-01-28T16:11:42.433" v="864"/>
        <pc:sldMkLst>
          <pc:docMk/>
          <pc:sldMk cId="1227797883" sldId="287"/>
        </pc:sldMkLst>
        <pc:spChg chg="add mod">
          <ac:chgData name="Justyna Mandra" userId="S::jmandra3@sp28.edu.torun.pl::3933065a-3679-4a30-a30c-7ff633acdc82" providerId="AD" clId="Web-{AD9799D3-F36B-D56B-DDB9-38A5CF47CDF0}" dt="2022-01-28T16:10:40.807" v="856" actId="20577"/>
          <ac:spMkLst>
            <pc:docMk/>
            <pc:sldMk cId="1227797883" sldId="287"/>
            <ac:spMk id="3" creationId="{5443F301-50B1-46BB-AABE-6DF1A75F0CF8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5:49:20.666" v="821"/>
          <ac:spMkLst>
            <pc:docMk/>
            <pc:sldMk cId="1227797883" sldId="287"/>
            <ac:spMk id="7" creationId="{42A4FC2C-047E-45A5-965D-8E1E3BF09BC6}"/>
          </ac:spMkLst>
        </pc:spChg>
        <pc:picChg chg="add mod">
          <ac:chgData name="Justyna Mandra" userId="S::jmandra3@sp28.edu.torun.pl::3933065a-3679-4a30-a30c-7ff633acdc82" providerId="AD" clId="Web-{AD9799D3-F36B-D56B-DDB9-38A5CF47CDF0}" dt="2022-01-28T15:49:20.666" v="821"/>
          <ac:picMkLst>
            <pc:docMk/>
            <pc:sldMk cId="1227797883" sldId="287"/>
            <ac:picMk id="2" creationId="{C368490E-BFEC-491E-B240-39233F74CCF3}"/>
          </ac:picMkLst>
        </pc:picChg>
      </pc:sldChg>
      <pc:sldChg chg="modSp add replId">
        <pc:chgData name="Justyna Mandra" userId="S::jmandra3@sp28.edu.torun.pl::3933065a-3679-4a30-a30c-7ff633acdc82" providerId="AD" clId="Web-{AD9799D3-F36B-D56B-DDB9-38A5CF47CDF0}" dt="2022-01-28T16:11:50.214" v="865" actId="20577"/>
        <pc:sldMkLst>
          <pc:docMk/>
          <pc:sldMk cId="696015826" sldId="288"/>
        </pc:sldMkLst>
        <pc:spChg chg="mod">
          <ac:chgData name="Justyna Mandra" userId="S::jmandra3@sp28.edu.torun.pl::3933065a-3679-4a30-a30c-7ff633acdc82" providerId="AD" clId="Web-{AD9799D3-F36B-D56B-DDB9-38A5CF47CDF0}" dt="2022-01-28T16:11:50.214" v="865" actId="20577"/>
          <ac:spMkLst>
            <pc:docMk/>
            <pc:sldMk cId="696015826" sldId="288"/>
            <ac:spMk id="3" creationId="{5443F301-50B1-46BB-AABE-6DF1A75F0CF8}"/>
          </ac:spMkLst>
        </pc:spChg>
      </pc:sldChg>
      <pc:sldChg chg="addSp modSp new mod setBg">
        <pc:chgData name="Justyna Mandra" userId="S::jmandra3@sp28.edu.torun.pl::3933065a-3679-4a30-a30c-7ff633acdc82" providerId="AD" clId="Web-{AD9799D3-F36B-D56B-DDB9-38A5CF47CDF0}" dt="2022-01-28T16:14:12.578" v="881" actId="14100"/>
        <pc:sldMkLst>
          <pc:docMk/>
          <pc:sldMk cId="2216194434" sldId="289"/>
        </pc:sldMkLst>
        <pc:spChg chg="add">
          <ac:chgData name="Justyna Mandra" userId="S::jmandra3@sp28.edu.torun.pl::3933065a-3679-4a30-a30c-7ff633acdc82" providerId="AD" clId="Web-{AD9799D3-F36B-D56B-DDB9-38A5CF47CDF0}" dt="2022-01-28T16:13:43.796" v="878"/>
          <ac:spMkLst>
            <pc:docMk/>
            <pc:sldMk cId="2216194434" sldId="289"/>
            <ac:spMk id="8" creationId="{5F9CFCE6-877F-4858-B8BD-2C52CA8AFBC4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6:13:43.796" v="878"/>
          <ac:spMkLst>
            <pc:docMk/>
            <pc:sldMk cId="2216194434" sldId="289"/>
            <ac:spMk id="10" creationId="{8213F8A0-12AE-4514-8372-0DD766EC28EE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6:13:43.796" v="878"/>
          <ac:spMkLst>
            <pc:docMk/>
            <pc:sldMk cId="2216194434" sldId="289"/>
            <ac:spMk id="12" creationId="{9EFF17D4-9A8C-4CE5-B096-D8CCD4400437}"/>
          </ac:spMkLst>
        </pc:spChg>
        <pc:picChg chg="add mod">
          <ac:chgData name="Justyna Mandra" userId="S::jmandra3@sp28.edu.torun.pl::3933065a-3679-4a30-a30c-7ff633acdc82" providerId="AD" clId="Web-{AD9799D3-F36B-D56B-DDB9-38A5CF47CDF0}" dt="2022-01-28T16:13:43.796" v="878"/>
          <ac:picMkLst>
            <pc:docMk/>
            <pc:sldMk cId="2216194434" sldId="289"/>
            <ac:picMk id="2" creationId="{4FFEFD57-CFC1-4063-9D28-017A3925DF9F}"/>
          </ac:picMkLst>
        </pc:picChg>
        <pc:picChg chg="add mod">
          <ac:chgData name="Justyna Mandra" userId="S::jmandra3@sp28.edu.torun.pl::3933065a-3679-4a30-a30c-7ff633acdc82" providerId="AD" clId="Web-{AD9799D3-F36B-D56B-DDB9-38A5CF47CDF0}" dt="2022-01-28T16:14:12.578" v="881" actId="14100"/>
          <ac:picMkLst>
            <pc:docMk/>
            <pc:sldMk cId="2216194434" sldId="289"/>
            <ac:picMk id="3" creationId="{C75E4573-C730-4749-96F1-ECAB5212F661}"/>
          </ac:picMkLst>
        </pc:picChg>
      </pc:sldChg>
      <pc:sldChg chg="addSp delSp modSp new mod setBg">
        <pc:chgData name="Justyna Mandra" userId="S::jmandra3@sp28.edu.torun.pl::3933065a-3679-4a30-a30c-7ff633acdc82" providerId="AD" clId="Web-{AD9799D3-F36B-D56B-DDB9-38A5CF47CDF0}" dt="2022-01-28T22:01:33.876" v="2084" actId="14100"/>
        <pc:sldMkLst>
          <pc:docMk/>
          <pc:sldMk cId="2194649518" sldId="290"/>
        </pc:sldMkLst>
        <pc:spChg chg="add mod">
          <ac:chgData name="Justyna Mandra" userId="S::jmandra3@sp28.edu.torun.pl::3933065a-3679-4a30-a30c-7ff633acdc82" providerId="AD" clId="Web-{AD9799D3-F36B-D56B-DDB9-38A5CF47CDF0}" dt="2022-01-28T22:01:33.876" v="2084" actId="14100"/>
          <ac:spMkLst>
            <pc:docMk/>
            <pc:sldMk cId="2194649518" sldId="290"/>
            <ac:spMk id="4" creationId="{4B5D9C2F-DBC7-47D4-820B-ED27AF31F866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8:59.013" v="2025"/>
          <ac:spMkLst>
            <pc:docMk/>
            <pc:sldMk cId="2194649518" sldId="290"/>
            <ac:spMk id="8" creationId="{11BE3FA7-0D70-4431-814F-D8C40576EA93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8:52.154" v="2022"/>
          <ac:spMkLst>
            <pc:docMk/>
            <pc:sldMk cId="2194649518" sldId="290"/>
            <ac:spMk id="13" creationId="{0205D939-00C4-4F2E-9797-3170DD040D90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8:52.154" v="2022"/>
          <ac:spMkLst>
            <pc:docMk/>
            <pc:sldMk cId="2194649518" sldId="290"/>
            <ac:spMk id="15" creationId="{38EE4E44-1403-472B-8C01-D354CB8F5AE7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8:52.154" v="2022"/>
          <ac:spMkLst>
            <pc:docMk/>
            <pc:sldMk cId="2194649518" sldId="290"/>
            <ac:spMk id="17" creationId="{583CCE40-4C5F-42D3-86D9-7892AD1E98E3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8:59.013" v="2024"/>
          <ac:spMkLst>
            <pc:docMk/>
            <pc:sldMk cId="2194649518" sldId="290"/>
            <ac:spMk id="19" creationId="{A9F529C3-C941-49FD-8C67-82F134F64BDB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8:59.013" v="2024"/>
          <ac:spMkLst>
            <pc:docMk/>
            <pc:sldMk cId="2194649518" sldId="290"/>
            <ac:spMk id="20" creationId="{20586029-32A0-47E5-9AEC-AE3ABA6B94D0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9:12.467" v="2027"/>
          <ac:spMkLst>
            <pc:docMk/>
            <pc:sldMk cId="2194649518" sldId="290"/>
            <ac:spMk id="23" creationId="{69D184B2-2226-4E31-BCCB-444330767440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9:12.467" v="2027"/>
          <ac:spMkLst>
            <pc:docMk/>
            <pc:sldMk cId="2194649518" sldId="290"/>
            <ac:spMk id="24" creationId="{1AC4D4E3-486A-464A-8EC8-D44881097267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9:12.467" v="2027"/>
          <ac:spMkLst>
            <pc:docMk/>
            <pc:sldMk cId="2194649518" sldId="290"/>
            <ac:spMk id="25" creationId="{864DE13E-58EB-4475-B79C-0D4FC651239B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2:00:05.796" v="2040"/>
          <ac:spMkLst>
            <pc:docMk/>
            <pc:sldMk cId="2194649518" sldId="290"/>
            <ac:spMk id="31" creationId="{E9DCA5EA-C9F1-43F7-8CD9-E7D77919EBE7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9:57.093" v="2035"/>
          <ac:spMkLst>
            <pc:docMk/>
            <pc:sldMk cId="2194649518" sldId="290"/>
            <ac:spMk id="33" creationId="{AB8C311F-7253-4AED-9701-7FC0708C41C7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9:49.436" v="2031"/>
          <ac:spMkLst>
            <pc:docMk/>
            <pc:sldMk cId="2194649518" sldId="290"/>
            <ac:spMk id="36" creationId="{42A4FC2C-047E-45A5-965D-8E1E3BF09BC6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9:57.093" v="2035"/>
          <ac:spMkLst>
            <pc:docMk/>
            <pc:sldMk cId="2194649518" sldId="290"/>
            <ac:spMk id="38" creationId="{E2384209-CB15-4CDF-9D31-C44FD9A3F20D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9:57.093" v="2035"/>
          <ac:spMkLst>
            <pc:docMk/>
            <pc:sldMk cId="2194649518" sldId="290"/>
            <ac:spMk id="40" creationId="{2633B3B5-CC90-43F0-8714-D31D1F3F0209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59:57.093" v="2035"/>
          <ac:spMkLst>
            <pc:docMk/>
            <pc:sldMk cId="2194649518" sldId="290"/>
            <ac:spMk id="42" creationId="{A8D57A06-A426-446D-B02C-A2DC6B62E45E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2:00:01.639" v="2037"/>
          <ac:spMkLst>
            <pc:docMk/>
            <pc:sldMk cId="2194649518" sldId="290"/>
            <ac:spMk id="44" creationId="{42A4FC2C-047E-45A5-965D-8E1E3BF09BC6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2:00:05.780" v="2039"/>
          <ac:spMkLst>
            <pc:docMk/>
            <pc:sldMk cId="2194649518" sldId="290"/>
            <ac:spMk id="46" creationId="{B670DBD5-770C-4383-9F54-5B86E86BD5BB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22:00:05.796" v="2040"/>
          <ac:spMkLst>
            <pc:docMk/>
            <pc:sldMk cId="2194649518" sldId="290"/>
            <ac:spMk id="48" creationId="{42A4FC2C-047E-45A5-965D-8E1E3BF09BC6}"/>
          </ac:spMkLst>
        </pc:spChg>
        <pc:picChg chg="add mod ord modCrop">
          <ac:chgData name="Justyna Mandra" userId="S::jmandra3@sp28.edu.torun.pl::3933065a-3679-4a30-a30c-7ff633acdc82" providerId="AD" clId="Web-{AD9799D3-F36B-D56B-DDB9-38A5CF47CDF0}" dt="2022-01-28T22:00:05.796" v="2040"/>
          <ac:picMkLst>
            <pc:docMk/>
            <pc:sldMk cId="2194649518" sldId="290"/>
            <ac:picMk id="2" creationId="{26841436-2905-4A18-AE59-6962065BDB94}"/>
          </ac:picMkLst>
        </pc:picChg>
        <pc:picChg chg="add del mod ord modCrop">
          <ac:chgData name="Justyna Mandra" userId="S::jmandra3@sp28.edu.torun.pl::3933065a-3679-4a30-a30c-7ff633acdc82" providerId="AD" clId="Web-{AD9799D3-F36B-D56B-DDB9-38A5CF47CDF0}" dt="2022-01-28T21:59:38.373" v="2029"/>
          <ac:picMkLst>
            <pc:docMk/>
            <pc:sldMk cId="2194649518" sldId="290"/>
            <ac:picMk id="3" creationId="{37AFAAF6-033E-46C1-BA03-A87BCADBABDC}"/>
          </ac:picMkLst>
        </pc:picChg>
        <pc:cxnChg chg="add del">
          <ac:chgData name="Justyna Mandra" userId="S::jmandra3@sp28.edu.torun.pl::3933065a-3679-4a30-a30c-7ff633acdc82" providerId="AD" clId="Web-{AD9799D3-F36B-D56B-DDB9-38A5CF47CDF0}" dt="2022-01-28T21:58:59.013" v="2024"/>
          <ac:cxnSpMkLst>
            <pc:docMk/>
            <pc:sldMk cId="2194649518" sldId="290"/>
            <ac:cxnSpMk id="21" creationId="{8C730EAB-A532-4295-A302-FB4B90DB9F5E}"/>
          </ac:cxnSpMkLst>
        </pc:cxnChg>
        <pc:cxnChg chg="add del">
          <ac:chgData name="Justyna Mandra" userId="S::jmandra3@sp28.edu.torun.pl::3933065a-3679-4a30-a30c-7ff633acdc82" providerId="AD" clId="Web-{AD9799D3-F36B-D56B-DDB9-38A5CF47CDF0}" dt="2022-01-28T21:59:12.467" v="2027"/>
          <ac:cxnSpMkLst>
            <pc:docMk/>
            <pc:sldMk cId="2194649518" sldId="290"/>
            <ac:cxnSpMk id="26" creationId="{02E9B2EE-76CA-47F3-9977-3F2FCB7FD252}"/>
          </ac:cxnSpMkLst>
        </pc:cxnChg>
      </pc:sldChg>
      <pc:sldChg chg="addSp delSp modSp new del mod setBg">
        <pc:chgData name="Justyna Mandra" userId="S::jmandra3@sp28.edu.torun.pl::3933065a-3679-4a30-a30c-7ff633acdc82" providerId="AD" clId="Web-{AD9799D3-F36B-D56B-DDB9-38A5CF47CDF0}" dt="2022-01-28T16:18:20.975" v="920"/>
        <pc:sldMkLst>
          <pc:docMk/>
          <pc:sldMk cId="2542836613" sldId="291"/>
        </pc:sldMkLst>
        <pc:spChg chg="add del">
          <ac:chgData name="Justyna Mandra" userId="S::jmandra3@sp28.edu.torun.pl::3933065a-3679-4a30-a30c-7ff633acdc82" providerId="AD" clId="Web-{AD9799D3-F36B-D56B-DDB9-38A5CF47CDF0}" dt="2022-01-28T16:16:56.035" v="905"/>
          <ac:spMkLst>
            <pc:docMk/>
            <pc:sldMk cId="2542836613" sldId="291"/>
            <ac:spMk id="8" creationId="{99D1FD2A-2BBA-4B7A-80E4-09314FE251FE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6:17:07.113" v="907"/>
          <ac:spMkLst>
            <pc:docMk/>
            <pc:sldMk cId="2542836613" sldId="291"/>
            <ac:spMk id="10" creationId="{BB7C0E06-6EE7-4DC1-8358-E6A2581DF358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6:17:22.176" v="909"/>
          <ac:spMkLst>
            <pc:docMk/>
            <pc:sldMk cId="2542836613" sldId="291"/>
            <ac:spMk id="12" creationId="{99D1FD2A-2BBA-4B7A-80E4-09314FE251FE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6:18:05.193" v="918"/>
          <ac:spMkLst>
            <pc:docMk/>
            <pc:sldMk cId="2542836613" sldId="291"/>
            <ac:spMk id="14" creationId="{BB7C0E06-6EE7-4DC1-8358-E6A2581DF358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6:17:51.068" v="913"/>
          <ac:spMkLst>
            <pc:docMk/>
            <pc:sldMk cId="2542836613" sldId="291"/>
            <ac:spMk id="19" creationId="{99D1FD2A-2BBA-4B7A-80E4-09314FE251FE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6:18:02.787" v="915"/>
          <ac:spMkLst>
            <pc:docMk/>
            <pc:sldMk cId="2542836613" sldId="291"/>
            <ac:spMk id="21" creationId="{39E8235E-135E-4261-8F54-2B316E493C42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6:18:02.787" v="915"/>
          <ac:spMkLst>
            <pc:docMk/>
            <pc:sldMk cId="2542836613" sldId="291"/>
            <ac:spMk id="22" creationId="{A169D286-F4D7-4C8B-A6BD-D05384C7F1D8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6:18:02.787" v="915"/>
          <ac:spMkLst>
            <pc:docMk/>
            <pc:sldMk cId="2542836613" sldId="291"/>
            <ac:spMk id="23" creationId="{D4ED8EC3-4D57-4620-93CE-4E6661F09A3E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6:18:02.787" v="915"/>
          <ac:spMkLst>
            <pc:docMk/>
            <pc:sldMk cId="2542836613" sldId="291"/>
            <ac:spMk id="25" creationId="{83BCB34A-2F40-4F41-8488-A134C1C155B7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6:18:02.787" v="915"/>
          <ac:spMkLst>
            <pc:docMk/>
            <pc:sldMk cId="2542836613" sldId="291"/>
            <ac:spMk id="27" creationId="{F78382DC-4207-465E-B379-1E16448AA222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6:18:05.193" v="917"/>
          <ac:spMkLst>
            <pc:docMk/>
            <pc:sldMk cId="2542836613" sldId="291"/>
            <ac:spMk id="29" creationId="{11BE3FA7-0D70-4431-814F-D8C40576EA93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16:18:05.193" v="918"/>
          <ac:spMkLst>
            <pc:docMk/>
            <pc:sldMk cId="2542836613" sldId="291"/>
            <ac:spMk id="31" creationId="{F101B3CC-B49F-4CE0-B198-228D1D4285B1}"/>
          </ac:spMkLst>
        </pc:spChg>
        <pc:picChg chg="add mod ord">
          <ac:chgData name="Justyna Mandra" userId="S::jmandra3@sp28.edu.torun.pl::3933065a-3679-4a30-a30c-7ff633acdc82" providerId="AD" clId="Web-{AD9799D3-F36B-D56B-DDB9-38A5CF47CDF0}" dt="2022-01-28T16:18:05.193" v="918"/>
          <ac:picMkLst>
            <pc:docMk/>
            <pc:sldMk cId="2542836613" sldId="291"/>
            <ac:picMk id="2" creationId="{07E9D9E1-9F35-4D15-96C7-4B3A2A87BBE2}"/>
          </ac:picMkLst>
        </pc:picChg>
        <pc:picChg chg="add mod">
          <ac:chgData name="Justyna Mandra" userId="S::jmandra3@sp28.edu.torun.pl::3933065a-3679-4a30-a30c-7ff633acdc82" providerId="AD" clId="Web-{AD9799D3-F36B-D56B-DDB9-38A5CF47CDF0}" dt="2022-01-28T16:18:05.193" v="918"/>
          <ac:picMkLst>
            <pc:docMk/>
            <pc:sldMk cId="2542836613" sldId="291"/>
            <ac:picMk id="3" creationId="{056104A9-198D-49B3-8AB1-0FFD8550A1F4}"/>
          </ac:picMkLst>
        </pc:picChg>
      </pc:sldChg>
      <pc:sldChg chg="addSp modSp new ord">
        <pc:chgData name="Justyna Mandra" userId="S::jmandra3@sp28.edu.torun.pl::3933065a-3679-4a30-a30c-7ff633acdc82" providerId="AD" clId="Web-{AD9799D3-F36B-D56B-DDB9-38A5CF47CDF0}" dt="2022-01-28T16:20:42.338" v="942"/>
        <pc:sldMkLst>
          <pc:docMk/>
          <pc:sldMk cId="937933305" sldId="292"/>
        </pc:sldMkLst>
        <pc:picChg chg="add mod">
          <ac:chgData name="Justyna Mandra" userId="S::jmandra3@sp28.edu.torun.pl::3933065a-3679-4a30-a30c-7ff633acdc82" providerId="AD" clId="Web-{AD9799D3-F36B-D56B-DDB9-38A5CF47CDF0}" dt="2022-01-28T16:19:50.321" v="940" actId="1076"/>
          <ac:picMkLst>
            <pc:docMk/>
            <pc:sldMk cId="937933305" sldId="292"/>
            <ac:picMk id="2" creationId="{B4B483AD-F614-4819-BB9E-1BC1A0B77172}"/>
          </ac:picMkLst>
        </pc:picChg>
        <pc:picChg chg="add mod">
          <ac:chgData name="Justyna Mandra" userId="S::jmandra3@sp28.edu.torun.pl::3933065a-3679-4a30-a30c-7ff633acdc82" providerId="AD" clId="Web-{AD9799D3-F36B-D56B-DDB9-38A5CF47CDF0}" dt="2022-01-28T16:19:47.696" v="939" actId="1076"/>
          <ac:picMkLst>
            <pc:docMk/>
            <pc:sldMk cId="937933305" sldId="292"/>
            <ac:picMk id="3" creationId="{9E091FBA-0B05-4CB5-910D-CB70ECC7B85B}"/>
          </ac:picMkLst>
        </pc:picChg>
      </pc:sldChg>
      <pc:sldChg chg="new del ord">
        <pc:chgData name="Justyna Mandra" userId="S::jmandra3@sp28.edu.torun.pl::3933065a-3679-4a30-a30c-7ff633acdc82" providerId="AD" clId="Web-{AD9799D3-F36B-D56B-DDB9-38A5CF47CDF0}" dt="2022-01-28T20:51:08.183" v="1535"/>
        <pc:sldMkLst>
          <pc:docMk/>
          <pc:sldMk cId="4137909795" sldId="293"/>
        </pc:sldMkLst>
      </pc:sldChg>
      <pc:sldChg chg="addSp delSp modSp new">
        <pc:chgData name="Justyna Mandra" userId="S::jmandra3@sp28.edu.torun.pl::3933065a-3679-4a30-a30c-7ff633acdc82" providerId="AD" clId="Web-{AD9799D3-F36B-D56B-DDB9-38A5CF47CDF0}" dt="2022-01-28T16:35:39.305" v="1110" actId="14100"/>
        <pc:sldMkLst>
          <pc:docMk/>
          <pc:sldMk cId="3196280124" sldId="294"/>
        </pc:sldMkLst>
        <pc:spChg chg="del mod">
          <ac:chgData name="Justyna Mandra" userId="S::jmandra3@sp28.edu.torun.pl::3933065a-3679-4a30-a30c-7ff633acdc82" providerId="AD" clId="Web-{AD9799D3-F36B-D56B-DDB9-38A5CF47CDF0}" dt="2022-01-28T16:29:41.873" v="965"/>
          <ac:spMkLst>
            <pc:docMk/>
            <pc:sldMk cId="3196280124" sldId="294"/>
            <ac:spMk id="2" creationId="{6DFA84F3-3549-4970-A8E7-E3B523C64A5C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6:22:14.434" v="948"/>
          <ac:spMkLst>
            <pc:docMk/>
            <pc:sldMk cId="3196280124" sldId="294"/>
            <ac:spMk id="3" creationId="{66500108-5606-4648-906C-0C1E1A559A3C}"/>
          </ac:spMkLst>
        </pc:spChg>
        <pc:spChg chg="add del mod">
          <ac:chgData name="Justyna Mandra" userId="S::jmandra3@sp28.edu.torun.pl::3933065a-3679-4a30-a30c-7ff633acdc82" providerId="AD" clId="Web-{AD9799D3-F36B-D56B-DDB9-38A5CF47CDF0}" dt="2022-01-28T16:29:47.999" v="966"/>
          <ac:spMkLst>
            <pc:docMk/>
            <pc:sldMk cId="3196280124" sldId="294"/>
            <ac:spMk id="6" creationId="{A8040091-94CD-49EF-815D-3D8DE2EC5780}"/>
          </ac:spMkLst>
        </pc:spChg>
        <pc:spChg chg="add mod">
          <ac:chgData name="Justyna Mandra" userId="S::jmandra3@sp28.edu.torun.pl::3933065a-3679-4a30-a30c-7ff633acdc82" providerId="AD" clId="Web-{AD9799D3-F36B-D56B-DDB9-38A5CF47CDF0}" dt="2022-01-28T16:35:15.695" v="1108" actId="14100"/>
          <ac:spMkLst>
            <pc:docMk/>
            <pc:sldMk cId="3196280124" sldId="294"/>
            <ac:spMk id="7" creationId="{AA1D1C6B-93D3-49E9-9D10-81014F1470BF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16:30:02.030" v="969"/>
          <ac:spMkLst>
            <pc:docMk/>
            <pc:sldMk cId="3196280124" sldId="294"/>
            <ac:spMk id="8" creationId="{9497270C-F716-4742-B3FF-FE0FE9EF3D01}"/>
          </ac:spMkLst>
        </pc:spChg>
        <pc:picChg chg="add mod">
          <ac:chgData name="Justyna Mandra" userId="S::jmandra3@sp28.edu.torun.pl::3933065a-3679-4a30-a30c-7ff633acdc82" providerId="AD" clId="Web-{AD9799D3-F36B-D56B-DDB9-38A5CF47CDF0}" dt="2022-01-28T16:35:39.305" v="1110" actId="14100"/>
          <ac:picMkLst>
            <pc:docMk/>
            <pc:sldMk cId="3196280124" sldId="294"/>
            <ac:picMk id="4" creationId="{DBD4D77D-3CBA-41FC-B634-E4C9084B0BB1}"/>
          </ac:picMkLst>
        </pc:picChg>
      </pc:sldChg>
      <pc:sldChg chg="addSp delSp modSp new mod ord setBg setClrOvrMap">
        <pc:chgData name="Justyna Mandra" userId="S::jmandra3@sp28.edu.torun.pl::3933065a-3679-4a30-a30c-7ff633acdc82" providerId="AD" clId="Web-{AD9799D3-F36B-D56B-DDB9-38A5CF47CDF0}" dt="2022-01-28T21:40:54.535" v="1928" actId="20577"/>
        <pc:sldMkLst>
          <pc:docMk/>
          <pc:sldMk cId="142789151" sldId="295"/>
        </pc:sldMkLst>
        <pc:spChg chg="del">
          <ac:chgData name="Justyna Mandra" userId="S::jmandra3@sp28.edu.torun.pl::3933065a-3679-4a30-a30c-7ff633acdc82" providerId="AD" clId="Web-{AD9799D3-F36B-D56B-DDB9-38A5CF47CDF0}" dt="2022-01-28T21:02:39.166" v="1544"/>
          <ac:spMkLst>
            <pc:docMk/>
            <pc:sldMk cId="142789151" sldId="295"/>
            <ac:spMk id="2" creationId="{4E16B6C7-BDFB-40CC-95C6-8C72CE1BF97F}"/>
          </ac:spMkLst>
        </pc:spChg>
        <pc:spChg chg="add del mod ord">
          <ac:chgData name="Justyna Mandra" userId="S::jmandra3@sp28.edu.torun.pl::3933065a-3679-4a30-a30c-7ff633acdc82" providerId="AD" clId="Web-{AD9799D3-F36B-D56B-DDB9-38A5CF47CDF0}" dt="2022-01-28T21:40:54.535" v="1928" actId="20577"/>
          <ac:spMkLst>
            <pc:docMk/>
            <pc:sldMk cId="142789151" sldId="295"/>
            <ac:spMk id="3" creationId="{CF5B5C1B-A99F-4DA7-B6F9-D6BABCD1B5B8}"/>
          </ac:spMkLst>
        </pc:spChg>
        <pc:spChg chg="add del mod">
          <ac:chgData name="Justyna Mandra" userId="S::jmandra3@sp28.edu.torun.pl::3933065a-3679-4a30-a30c-7ff633acdc82" providerId="AD" clId="Web-{AD9799D3-F36B-D56B-DDB9-38A5CF47CDF0}" dt="2022-01-28T21:23:17.454" v="1785"/>
          <ac:spMkLst>
            <pc:docMk/>
            <pc:sldMk cId="142789151" sldId="295"/>
            <ac:spMk id="6" creationId="{6FBCBB10-D90E-4EBE-891C-90F81B68A6B0}"/>
          </ac:spMkLst>
        </pc:spChg>
        <pc:spChg chg="add del mod">
          <ac:chgData name="Justyna Mandra" userId="S::jmandra3@sp28.edu.torun.pl::3933065a-3679-4a30-a30c-7ff633acdc82" providerId="AD" clId="Web-{AD9799D3-F36B-D56B-DDB9-38A5CF47CDF0}" dt="2022-01-28T21:23:23.423" v="1791"/>
          <ac:spMkLst>
            <pc:docMk/>
            <pc:sldMk cId="142789151" sldId="295"/>
            <ac:spMk id="9" creationId="{691299D7-187B-4CDA-A354-515080300488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35:58.405" v="1873"/>
          <ac:spMkLst>
            <pc:docMk/>
            <pc:sldMk cId="142789151" sldId="295"/>
            <ac:spMk id="15" creationId="{9B76D444-2756-434F-AE61-96D69830C13E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35:58.405" v="1873"/>
          <ac:spMkLst>
            <pc:docMk/>
            <pc:sldMk cId="142789151" sldId="295"/>
            <ac:spMk id="17" creationId="{0AF80B57-54E2-4D01-8731-3F38B0C56C95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37:22.797" v="1889"/>
          <ac:spMkLst>
            <pc:docMk/>
            <pc:sldMk cId="142789151" sldId="295"/>
            <ac:spMk id="21" creationId="{12609869-9E80-471B-A487-A53288E0E791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37:22.797" v="1889"/>
          <ac:spMkLst>
            <pc:docMk/>
            <pc:sldMk cId="142789151" sldId="295"/>
            <ac:spMk id="24" creationId="{7004738A-9D34-43E8-97D2-CA0EED4F8BE0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37:22.797" v="1889"/>
          <ac:spMkLst>
            <pc:docMk/>
            <pc:sldMk cId="142789151" sldId="295"/>
            <ac:spMk id="26" creationId="{B8B8D07F-F13E-443E-BA68-2D26672D76B9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37:22.797" v="1889"/>
          <ac:spMkLst>
            <pc:docMk/>
            <pc:sldMk cId="142789151" sldId="295"/>
            <ac:spMk id="28" creationId="{2813A4FA-24A5-41ED-A534-3807D1B2F344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1:37:22.797" v="1889"/>
          <ac:spMkLst>
            <pc:docMk/>
            <pc:sldMk cId="142789151" sldId="295"/>
            <ac:spMk id="30" creationId="{C3944F27-CA70-4E84-A51A-E6BF89558979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21:37:22.797" v="1889"/>
          <ac:spMkLst>
            <pc:docMk/>
            <pc:sldMk cId="142789151" sldId="295"/>
            <ac:spMk id="35" creationId="{3346177D-ADC4-4968-B747-5CFCD390B5B9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21:37:22.797" v="1889"/>
          <ac:spMkLst>
            <pc:docMk/>
            <pc:sldMk cId="142789151" sldId="295"/>
            <ac:spMk id="37" creationId="{0844A943-BF79-4FEA-ABB1-3BD54D236606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21:37:22.797" v="1889"/>
          <ac:spMkLst>
            <pc:docMk/>
            <pc:sldMk cId="142789151" sldId="295"/>
            <ac:spMk id="39" creationId="{6437CC72-F4A8-4DC3-AFAB-D22C482C8100}"/>
          </ac:spMkLst>
        </pc:spChg>
        <pc:graphicFrameChg chg="add del mod">
          <ac:chgData name="Justyna Mandra" userId="S::jmandra3@sp28.edu.torun.pl::3933065a-3679-4a30-a30c-7ff633acdc82" providerId="AD" clId="Web-{AD9799D3-F36B-D56B-DDB9-38A5CF47CDF0}" dt="2022-01-28T21:23:17.454" v="1786"/>
          <ac:graphicFrameMkLst>
            <pc:docMk/>
            <pc:sldMk cId="142789151" sldId="295"/>
            <ac:graphicFrameMk id="5" creationId="{E91CE21D-51EF-4D54-9B18-CB0F0C54C1ED}"/>
          </ac:graphicFrameMkLst>
        </pc:graphicFrameChg>
        <pc:graphicFrameChg chg="add del mod">
          <ac:chgData name="Justyna Mandra" userId="S::jmandra3@sp28.edu.torun.pl::3933065a-3679-4a30-a30c-7ff633acdc82" providerId="AD" clId="Web-{AD9799D3-F36B-D56B-DDB9-38A5CF47CDF0}" dt="2022-01-28T21:23:23.423" v="1792"/>
          <ac:graphicFrameMkLst>
            <pc:docMk/>
            <pc:sldMk cId="142789151" sldId="295"/>
            <ac:graphicFrameMk id="8" creationId="{CF900BC4-57F1-412B-B52F-4159A828051D}"/>
          </ac:graphicFrameMkLst>
        </pc:graphicFrameChg>
        <pc:graphicFrameChg chg="add del mod ord modGraphic">
          <ac:chgData name="Justyna Mandra" userId="S::jmandra3@sp28.edu.torun.pl::3933065a-3679-4a30-a30c-7ff633acdc82" providerId="AD" clId="Web-{AD9799D3-F36B-D56B-DDB9-38A5CF47CDF0}" dt="2022-01-28T21:33:39.121" v="1867"/>
          <ac:graphicFrameMkLst>
            <pc:docMk/>
            <pc:sldMk cId="142789151" sldId="295"/>
            <ac:graphicFrameMk id="12" creationId="{983464A9-4D25-4170-9FEE-C1FD0B5CA6CB}"/>
          </ac:graphicFrameMkLst>
        </pc:graphicFrameChg>
        <pc:graphicFrameChg chg="add del mod">
          <ac:chgData name="Justyna Mandra" userId="S::jmandra3@sp28.edu.torun.pl::3933065a-3679-4a30-a30c-7ff633acdc82" providerId="AD" clId="Web-{AD9799D3-F36B-D56B-DDB9-38A5CF47CDF0}" dt="2022-01-28T21:40:21.863" v="1924"/>
          <ac:graphicFrameMkLst>
            <pc:docMk/>
            <pc:sldMk cId="142789151" sldId="295"/>
            <ac:graphicFrameMk id="41" creationId="{CD09F18D-F46A-41BB-9CC4-1CF46B6E94DC}"/>
          </ac:graphicFrameMkLst>
        </pc:graphicFrameChg>
        <pc:picChg chg="add mod ord">
          <ac:chgData name="Justyna Mandra" userId="S::jmandra3@sp28.edu.torun.pl::3933065a-3679-4a30-a30c-7ff633acdc82" providerId="AD" clId="Web-{AD9799D3-F36B-D56B-DDB9-38A5CF47CDF0}" dt="2022-01-28T21:40:14.238" v="1921" actId="1076"/>
          <ac:picMkLst>
            <pc:docMk/>
            <pc:sldMk cId="142789151" sldId="295"/>
            <ac:picMk id="10" creationId="{946A7A4F-4219-432E-93D0-B55BFF7A53AD}"/>
          </ac:picMkLst>
        </pc:picChg>
        <pc:cxnChg chg="add del">
          <ac:chgData name="Justyna Mandra" userId="S::jmandra3@sp28.edu.torun.pl::3933065a-3679-4a30-a30c-7ff633acdc82" providerId="AD" clId="Web-{AD9799D3-F36B-D56B-DDB9-38A5CF47CDF0}" dt="2022-01-28T21:35:58.389" v="1872"/>
          <ac:cxnSpMkLst>
            <pc:docMk/>
            <pc:sldMk cId="142789151" sldId="295"/>
            <ac:cxnSpMk id="19" creationId="{A7F400EE-A8A5-48AF-B4D6-291B52C6F0B0}"/>
          </ac:cxnSpMkLst>
        </pc:cxnChg>
        <pc:cxnChg chg="add del">
          <ac:chgData name="Justyna Mandra" userId="S::jmandra3@sp28.edu.torun.pl::3933065a-3679-4a30-a30c-7ff633acdc82" providerId="AD" clId="Web-{AD9799D3-F36B-D56B-DDB9-38A5CF47CDF0}" dt="2022-01-28T21:33:36.528" v="1866"/>
          <ac:cxnSpMkLst>
            <pc:docMk/>
            <pc:sldMk cId="142789151" sldId="295"/>
            <ac:cxnSpMk id="22" creationId="{A7F400EE-A8A5-48AF-B4D6-291B52C6F0B0}"/>
          </ac:cxnSpMkLst>
        </pc:cxnChg>
      </pc:sldChg>
      <pc:sldChg chg="addSp delSp modSp new mod setBg addAnim delAnim setClrOvrMap">
        <pc:chgData name="Justyna Mandra" userId="S::jmandra3@sp28.edu.torun.pl::3933065a-3679-4a30-a30c-7ff633acdc82" providerId="AD" clId="Web-{AD9799D3-F36B-D56B-DDB9-38A5CF47CDF0}" dt="2022-01-28T20:50:30.823" v="1534" actId="20577"/>
        <pc:sldMkLst>
          <pc:docMk/>
          <pc:sldMk cId="3010828282" sldId="296"/>
        </pc:sldMkLst>
        <pc:spChg chg="mod ord">
          <ac:chgData name="Justyna Mandra" userId="S::jmandra3@sp28.edu.torun.pl::3933065a-3679-4a30-a30c-7ff633acdc82" providerId="AD" clId="Web-{AD9799D3-F36B-D56B-DDB9-38A5CF47CDF0}" dt="2022-01-28T20:50:30.823" v="1534" actId="20577"/>
          <ac:spMkLst>
            <pc:docMk/>
            <pc:sldMk cId="3010828282" sldId="296"/>
            <ac:spMk id="2" creationId="{8A0D7755-020E-469F-ABA2-34529CF17EA5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19:54:16.386" v="1115"/>
          <ac:spMkLst>
            <pc:docMk/>
            <pc:sldMk cId="3010828282" sldId="296"/>
            <ac:spMk id="3" creationId="{7A379EB1-92F4-4313-8089-1EE3AD760C6F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0:31:30.755" v="1481"/>
          <ac:spMkLst>
            <pc:docMk/>
            <pc:sldMk cId="3010828282" sldId="296"/>
            <ac:spMk id="9" creationId="{C1DD1A8A-57D5-4A81-AD04-532B043C5611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0:33:13.648" v="1490"/>
          <ac:spMkLst>
            <pc:docMk/>
            <pc:sldMk cId="3010828282" sldId="296"/>
            <ac:spMk id="10" creationId="{71B2258F-86CA-4D4D-8270-BC05FCDEBFB3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0:31:30.755" v="1481"/>
          <ac:spMkLst>
            <pc:docMk/>
            <pc:sldMk cId="3010828282" sldId="296"/>
            <ac:spMk id="11" creationId="{007891EC-4501-44ED-A8C8-B11B6DB767AB}"/>
          </ac:spMkLst>
        </pc:spChg>
        <pc:spChg chg="add del">
          <ac:chgData name="Justyna Mandra" userId="S::jmandra3@sp28.edu.torun.pl::3933065a-3679-4a30-a30c-7ff633acdc82" providerId="AD" clId="Web-{AD9799D3-F36B-D56B-DDB9-38A5CF47CDF0}" dt="2022-01-28T20:33:13.648" v="1490"/>
          <ac:spMkLst>
            <pc:docMk/>
            <pc:sldMk cId="3010828282" sldId="296"/>
            <ac:spMk id="12" creationId="{06DA9DF9-31F7-4056-B42E-878CC92417B8}"/>
          </ac:spMkLst>
        </pc:spChg>
        <pc:spChg chg="add">
          <ac:chgData name="Justyna Mandra" userId="S::jmandra3@sp28.edu.torun.pl::3933065a-3679-4a30-a30c-7ff633acdc82" providerId="AD" clId="Web-{AD9799D3-F36B-D56B-DDB9-38A5CF47CDF0}" dt="2022-01-28T20:33:13.648" v="1490"/>
          <ac:spMkLst>
            <pc:docMk/>
            <pc:sldMk cId="3010828282" sldId="296"/>
            <ac:spMk id="17" creationId="{06DA9DF9-31F7-4056-B42E-878CC92417B8}"/>
          </ac:spMkLst>
        </pc:spChg>
        <pc:picChg chg="add del mod">
          <ac:chgData name="Justyna Mandra" userId="S::jmandra3@sp28.edu.torun.pl::3933065a-3679-4a30-a30c-7ff633acdc82" providerId="AD" clId="Web-{AD9799D3-F36B-D56B-DDB9-38A5CF47CDF0}" dt="2022-01-28T20:31:33.739" v="1482"/>
          <ac:picMkLst>
            <pc:docMk/>
            <pc:sldMk cId="3010828282" sldId="296"/>
            <ac:picMk id="4" creationId="{1537C005-590F-4B3B-8D3F-9950D846AD1F}"/>
          </ac:picMkLst>
        </pc:picChg>
        <pc:picChg chg="add mod ord">
          <ac:chgData name="Justyna Mandra" userId="S::jmandra3@sp28.edu.torun.pl::3933065a-3679-4a30-a30c-7ff633acdc82" providerId="AD" clId="Web-{AD9799D3-F36B-D56B-DDB9-38A5CF47CDF0}" dt="2022-01-28T20:33:13.648" v="1490"/>
          <ac:picMkLst>
            <pc:docMk/>
            <pc:sldMk cId="3010828282" sldId="296"/>
            <ac:picMk id="5" creationId="{D82BC04F-B176-499B-9669-E84086E2447B}"/>
          </ac:picMkLst>
        </pc:picChg>
      </pc:sldChg>
      <pc:sldChg chg="addSp delSp modSp new ord">
        <pc:chgData name="Justyna Mandra" userId="S::jmandra3@sp28.edu.torun.pl::3933065a-3679-4a30-a30c-7ff633acdc82" providerId="AD" clId="Web-{AD9799D3-F36B-D56B-DDB9-38A5CF47CDF0}" dt="2022-01-28T20:22:32.542" v="1384" actId="14100"/>
        <pc:sldMkLst>
          <pc:docMk/>
          <pc:sldMk cId="3213208561" sldId="297"/>
        </pc:sldMkLst>
        <pc:spChg chg="del">
          <ac:chgData name="Justyna Mandra" userId="S::jmandra3@sp28.edu.torun.pl::3933065a-3679-4a30-a30c-7ff633acdc82" providerId="AD" clId="Web-{AD9799D3-F36B-D56B-DDB9-38A5CF47CDF0}" dt="2022-01-28T20:00:54.440" v="1132"/>
          <ac:spMkLst>
            <pc:docMk/>
            <pc:sldMk cId="3213208561" sldId="297"/>
            <ac:spMk id="2" creationId="{7B37BC3B-4A44-4D39-B814-D5B121019AE4}"/>
          </ac:spMkLst>
        </pc:spChg>
        <pc:spChg chg="mod">
          <ac:chgData name="Justyna Mandra" userId="S::jmandra3@sp28.edu.torun.pl::3933065a-3679-4a30-a30c-7ff633acdc82" providerId="AD" clId="Web-{AD9799D3-F36B-D56B-DDB9-38A5CF47CDF0}" dt="2022-01-28T20:22:32.542" v="1384" actId="14100"/>
          <ac:spMkLst>
            <pc:docMk/>
            <pc:sldMk cId="3213208561" sldId="297"/>
            <ac:spMk id="3" creationId="{997258EC-3107-4C1F-AE41-19A27CC3DCEE}"/>
          </ac:spMkLst>
        </pc:spChg>
        <pc:picChg chg="add mod">
          <ac:chgData name="Justyna Mandra" userId="S::jmandra3@sp28.edu.torun.pl::3933065a-3679-4a30-a30c-7ff633acdc82" providerId="AD" clId="Web-{AD9799D3-F36B-D56B-DDB9-38A5CF47CDF0}" dt="2022-01-28T20:21:13.103" v="1375" actId="1076"/>
          <ac:picMkLst>
            <pc:docMk/>
            <pc:sldMk cId="3213208561" sldId="297"/>
            <ac:picMk id="4" creationId="{ABEE3850-1132-4588-AD35-C8C96071BA05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20:19:12.632" v="1347"/>
          <ac:picMkLst>
            <pc:docMk/>
            <pc:sldMk cId="3213208561" sldId="297"/>
            <ac:picMk id="5" creationId="{137BFD8F-C6A7-4E49-9B03-A0D166F7DB68}"/>
          </ac:picMkLst>
        </pc:picChg>
        <pc:picChg chg="add mod">
          <ac:chgData name="Justyna Mandra" userId="S::jmandra3@sp28.edu.torun.pl::3933065a-3679-4a30-a30c-7ff633acdc82" providerId="AD" clId="Web-{AD9799D3-F36B-D56B-DDB9-38A5CF47CDF0}" dt="2022-01-28T20:20:17.883" v="1369" actId="1076"/>
          <ac:picMkLst>
            <pc:docMk/>
            <pc:sldMk cId="3213208561" sldId="297"/>
            <ac:picMk id="6" creationId="{712A7240-E976-4458-9D1A-D48659004EF1}"/>
          </ac:picMkLst>
        </pc:picChg>
        <pc:picChg chg="add mod">
          <ac:chgData name="Justyna Mandra" userId="S::jmandra3@sp28.edu.torun.pl::3933065a-3679-4a30-a30c-7ff633acdc82" providerId="AD" clId="Web-{AD9799D3-F36B-D56B-DDB9-38A5CF47CDF0}" dt="2022-01-28T20:22:21.745" v="1383" actId="14100"/>
          <ac:picMkLst>
            <pc:docMk/>
            <pc:sldMk cId="3213208561" sldId="297"/>
            <ac:picMk id="7" creationId="{F513B232-5BE2-4FE7-9EF3-F6CBCEC8E871}"/>
          </ac:picMkLst>
        </pc:picChg>
      </pc:sldChg>
      <pc:sldChg chg="addSp delSp modSp new">
        <pc:chgData name="Justyna Mandra" userId="S::jmandra3@sp28.edu.torun.pl::3933065a-3679-4a30-a30c-7ff633acdc82" providerId="AD" clId="Web-{AD9799D3-F36B-D56B-DDB9-38A5CF47CDF0}" dt="2022-01-28T21:50:55.051" v="1974" actId="1076"/>
        <pc:sldMkLst>
          <pc:docMk/>
          <pc:sldMk cId="1336543380" sldId="298"/>
        </pc:sldMkLst>
        <pc:spChg chg="mod">
          <ac:chgData name="Justyna Mandra" userId="S::jmandra3@sp28.edu.torun.pl::3933065a-3679-4a30-a30c-7ff633acdc82" providerId="AD" clId="Web-{AD9799D3-F36B-D56B-DDB9-38A5CF47CDF0}" dt="2022-01-28T21:50:52.020" v="1973" actId="1076"/>
          <ac:spMkLst>
            <pc:docMk/>
            <pc:sldMk cId="1336543380" sldId="298"/>
            <ac:spMk id="2" creationId="{3C221002-E318-4382-9385-F252D030B5E2}"/>
          </ac:spMkLst>
        </pc:spChg>
        <pc:spChg chg="del">
          <ac:chgData name="Justyna Mandra" userId="S::jmandra3@sp28.edu.torun.pl::3933065a-3679-4a30-a30c-7ff633acdc82" providerId="AD" clId="Web-{AD9799D3-F36B-D56B-DDB9-38A5CF47CDF0}" dt="2022-01-28T21:41:34.712" v="1930"/>
          <ac:spMkLst>
            <pc:docMk/>
            <pc:sldMk cId="1336543380" sldId="298"/>
            <ac:spMk id="3" creationId="{CAF2403A-4797-41E0-A2D5-58F8977BC586}"/>
          </ac:spMkLst>
        </pc:spChg>
        <pc:picChg chg="add mod ord">
          <ac:chgData name="Justyna Mandra" userId="S::jmandra3@sp28.edu.torun.pl::3933065a-3679-4a30-a30c-7ff633acdc82" providerId="AD" clId="Web-{AD9799D3-F36B-D56B-DDB9-38A5CF47CDF0}" dt="2022-01-28T21:50:55.051" v="1974" actId="1076"/>
          <ac:picMkLst>
            <pc:docMk/>
            <pc:sldMk cId="1336543380" sldId="298"/>
            <ac:picMk id="4" creationId="{0F379E05-7C61-47C5-91CC-0364DD968015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21:48:42.643" v="1952"/>
          <ac:picMkLst>
            <pc:docMk/>
            <pc:sldMk cId="1336543380" sldId="298"/>
            <ac:picMk id="5" creationId="{A7EAEDE1-27B3-4FCE-B30A-82BDCD570A62}"/>
          </ac:picMkLst>
        </pc:picChg>
        <pc:picChg chg="add mod ord">
          <ac:chgData name="Justyna Mandra" userId="S::jmandra3@sp28.edu.torun.pl::3933065a-3679-4a30-a30c-7ff633acdc82" providerId="AD" clId="Web-{AD9799D3-F36B-D56B-DDB9-38A5CF47CDF0}" dt="2022-01-28T21:50:45.567" v="1972" actId="1076"/>
          <ac:picMkLst>
            <pc:docMk/>
            <pc:sldMk cId="1336543380" sldId="298"/>
            <ac:picMk id="6" creationId="{4113C2F9-29CB-46C1-8BAE-AEF594CE09E4}"/>
          </ac:picMkLst>
        </pc:picChg>
      </pc:sldChg>
      <pc:sldChg chg="addSp delSp modSp new">
        <pc:chgData name="Justyna Mandra" userId="S::jmandra3@sp28.edu.torun.pl::3933065a-3679-4a30-a30c-7ff633acdc82" providerId="AD" clId="Web-{AD9799D3-F36B-D56B-DDB9-38A5CF47CDF0}" dt="2022-01-28T22:15:51.720" v="2241" actId="20577"/>
        <pc:sldMkLst>
          <pc:docMk/>
          <pc:sldMk cId="590435722" sldId="299"/>
        </pc:sldMkLst>
        <pc:spChg chg="add mod">
          <ac:chgData name="Justyna Mandra" userId="S::jmandra3@sp28.edu.torun.pl::3933065a-3679-4a30-a30c-7ff633acdc82" providerId="AD" clId="Web-{AD9799D3-F36B-D56B-DDB9-38A5CF47CDF0}" dt="2022-01-28T22:15:51.720" v="2241" actId="20577"/>
          <ac:spMkLst>
            <pc:docMk/>
            <pc:sldMk cId="590435722" sldId="299"/>
            <ac:spMk id="3" creationId="{9AE70F7E-F133-4416-A8E5-0CE2F9E14CFD}"/>
          </ac:spMkLst>
        </pc:spChg>
        <pc:spChg chg="add mod">
          <ac:chgData name="Justyna Mandra" userId="S::jmandra3@sp28.edu.torun.pl::3933065a-3679-4a30-a30c-7ff633acdc82" providerId="AD" clId="Web-{AD9799D3-F36B-D56B-DDB9-38A5CF47CDF0}" dt="2022-01-28T22:15:44.282" v="2240" actId="1076"/>
          <ac:spMkLst>
            <pc:docMk/>
            <pc:sldMk cId="590435722" sldId="299"/>
            <ac:spMk id="8" creationId="{19BDB951-FC24-4AA8-B381-3047C3A6BD04}"/>
          </ac:spMkLst>
        </pc:spChg>
        <pc:picChg chg="add mod">
          <ac:chgData name="Justyna Mandra" userId="S::jmandra3@sp28.edu.torun.pl::3933065a-3679-4a30-a30c-7ff633acdc82" providerId="AD" clId="Web-{AD9799D3-F36B-D56B-DDB9-38A5CF47CDF0}" dt="2022-01-28T22:11:34.262" v="2190" actId="1076"/>
          <ac:picMkLst>
            <pc:docMk/>
            <pc:sldMk cId="590435722" sldId="299"/>
            <ac:picMk id="2" creationId="{55E31CE1-009F-48BE-815B-2BD8F7BDE920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22:07:14.991" v="2102"/>
          <ac:picMkLst>
            <pc:docMk/>
            <pc:sldMk cId="590435722" sldId="299"/>
            <ac:picMk id="4" creationId="{2C727AE7-DB93-4219-950F-C70F013AEF32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22:08:29.930" v="2120"/>
          <ac:picMkLst>
            <pc:docMk/>
            <pc:sldMk cId="590435722" sldId="299"/>
            <ac:picMk id="5" creationId="{82ABCDA3-432A-4FE4-AF96-F86CAB653553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22:08:57.728" v="2126"/>
          <ac:picMkLst>
            <pc:docMk/>
            <pc:sldMk cId="590435722" sldId="299"/>
            <ac:picMk id="6" creationId="{8388EB73-0676-4A31-87D2-C19E4E6C1087}"/>
          </ac:picMkLst>
        </pc:picChg>
        <pc:picChg chg="add del mod">
          <ac:chgData name="Justyna Mandra" userId="S::jmandra3@sp28.edu.torun.pl::3933065a-3679-4a30-a30c-7ff633acdc82" providerId="AD" clId="Web-{AD9799D3-F36B-D56B-DDB9-38A5CF47CDF0}" dt="2022-01-28T22:14:32.687" v="2221"/>
          <ac:picMkLst>
            <pc:docMk/>
            <pc:sldMk cId="590435722" sldId="299"/>
            <ac:picMk id="7" creationId="{4436A850-DC3A-4389-ACC9-7FEDA425629D}"/>
          </ac:picMkLst>
        </pc:picChg>
        <pc:picChg chg="add mod ord">
          <ac:chgData name="Justyna Mandra" userId="S::jmandra3@sp28.edu.torun.pl::3933065a-3679-4a30-a30c-7ff633acdc82" providerId="AD" clId="Web-{AD9799D3-F36B-D56B-DDB9-38A5CF47CDF0}" dt="2022-01-28T22:15:19.063" v="2232"/>
          <ac:picMkLst>
            <pc:docMk/>
            <pc:sldMk cId="590435722" sldId="299"/>
            <ac:picMk id="9" creationId="{D21CEC48-59A0-490F-A2BC-E5207CDBD7EF}"/>
          </ac:picMkLst>
        </pc:picChg>
      </pc:sldChg>
    </pc:docChg>
  </pc:docChgLst>
  <pc:docChgLst>
    <pc:chgData name="Justyna Mandra" userId="S::jmandra3@sp28.edu.torun.pl::3933065a-3679-4a30-a30c-7ff633acdc82" providerId="AD" clId="Web-{A9D96BCA-D926-D75A-FE32-B92940A384F3}"/>
    <pc:docChg chg="addSld modSld">
      <pc:chgData name="Justyna Mandra" userId="S::jmandra3@sp28.edu.torun.pl::3933065a-3679-4a30-a30c-7ff633acdc82" providerId="AD" clId="Web-{A9D96BCA-D926-D75A-FE32-B92940A384F3}" dt="2022-01-28T09:32:53.337" v="169"/>
      <pc:docMkLst>
        <pc:docMk/>
      </pc:docMkLst>
      <pc:sldChg chg="addSp delSp modSp mod setBg">
        <pc:chgData name="Justyna Mandra" userId="S::jmandra3@sp28.edu.torun.pl::3933065a-3679-4a30-a30c-7ff633acdc82" providerId="AD" clId="Web-{A9D96BCA-D926-D75A-FE32-B92940A384F3}" dt="2022-01-27T23:52:49.193" v="140" actId="14100"/>
        <pc:sldMkLst>
          <pc:docMk/>
          <pc:sldMk cId="1462850445" sldId="261"/>
        </pc:sldMkLst>
        <pc:spChg chg="mod">
          <ac:chgData name="Justyna Mandra" userId="S::jmandra3@sp28.edu.torun.pl::3933065a-3679-4a30-a30c-7ff633acdc82" providerId="AD" clId="Web-{A9D96BCA-D926-D75A-FE32-B92940A384F3}" dt="2022-01-27T23:18:56.865" v="31" actId="14100"/>
          <ac:spMkLst>
            <pc:docMk/>
            <pc:sldMk cId="1462850445" sldId="261"/>
            <ac:spMk id="2" creationId="{81156AD8-CB92-453F-9C9E-DF2AB9741CEE}"/>
          </ac:spMkLst>
        </pc:spChg>
        <pc:spChg chg="mod ord">
          <ac:chgData name="Justyna Mandra" userId="S::jmandra3@sp28.edu.torun.pl::3933065a-3679-4a30-a30c-7ff633acdc82" providerId="AD" clId="Web-{A9D96BCA-D926-D75A-FE32-B92940A384F3}" dt="2022-01-27T23:52:49.193" v="140" actId="14100"/>
          <ac:spMkLst>
            <pc:docMk/>
            <pc:sldMk cId="1462850445" sldId="261"/>
            <ac:spMk id="3" creationId="{62FB4A2E-EE3B-47B7-9F30-E4E656FD7AFE}"/>
          </ac:spMkLst>
        </pc:spChg>
        <pc:spChg chg="add del">
          <ac:chgData name="Justyna Mandra" userId="S::jmandra3@sp28.edu.torun.pl::3933065a-3679-4a30-a30c-7ff633acdc82" providerId="AD" clId="Web-{A9D96BCA-D926-D75A-FE32-B92940A384F3}" dt="2022-01-27T23:18:20.739" v="24"/>
          <ac:spMkLst>
            <pc:docMk/>
            <pc:sldMk cId="1462850445" sldId="261"/>
            <ac:spMk id="5" creationId="{B8242123-D7FD-4158-9B55-8B40DB9484A0}"/>
          </ac:spMkLst>
        </pc:spChg>
        <pc:spChg chg="add del mod">
          <ac:chgData name="Justyna Mandra" userId="S::jmandra3@sp28.edu.torun.pl::3933065a-3679-4a30-a30c-7ff633acdc82" providerId="AD" clId="Web-{A9D96BCA-D926-D75A-FE32-B92940A384F3}" dt="2022-01-27T23:17:16.910" v="10"/>
          <ac:spMkLst>
            <pc:docMk/>
            <pc:sldMk cId="1462850445" sldId="261"/>
            <ac:spMk id="6" creationId="{7D5001FD-D61D-464B-BFB2-1A29E10A7F37}"/>
          </ac:spMkLst>
        </pc:spChg>
        <pc:spChg chg="add del mod">
          <ac:chgData name="Justyna Mandra" userId="S::jmandra3@sp28.edu.torun.pl::3933065a-3679-4a30-a30c-7ff633acdc82" providerId="AD" clId="Web-{A9D96BCA-D926-D75A-FE32-B92940A384F3}" dt="2022-01-27T23:18:16.130" v="23"/>
          <ac:spMkLst>
            <pc:docMk/>
            <pc:sldMk cId="1462850445" sldId="261"/>
            <ac:spMk id="7" creationId="{E7B1A72C-1C37-495A-B94F-500C8B71048B}"/>
          </ac:spMkLst>
        </pc:spChg>
        <pc:picChg chg="add mod">
          <ac:chgData name="Justyna Mandra" userId="S::jmandra3@sp28.edu.torun.pl::3933065a-3679-4a30-a30c-7ff633acdc82" providerId="AD" clId="Web-{A9D96BCA-D926-D75A-FE32-B92940A384F3}" dt="2022-01-27T23:51:38.598" v="132" actId="14100"/>
          <ac:picMkLst>
            <pc:docMk/>
            <pc:sldMk cId="1462850445" sldId="261"/>
            <ac:picMk id="4" creationId="{0CD77805-2764-41C7-BC06-B45C89BFF0F4}"/>
          </ac:picMkLst>
        </pc:picChg>
      </pc:sldChg>
      <pc:sldChg chg="addSp delSp modSp new">
        <pc:chgData name="Justyna Mandra" userId="S::jmandra3@sp28.edu.torun.pl::3933065a-3679-4a30-a30c-7ff633acdc82" providerId="AD" clId="Web-{A9D96BCA-D926-D75A-FE32-B92940A384F3}" dt="2022-01-28T09:02:20.125" v="154" actId="20577"/>
        <pc:sldMkLst>
          <pc:docMk/>
          <pc:sldMk cId="373272889" sldId="262"/>
        </pc:sldMkLst>
        <pc:spChg chg="mod">
          <ac:chgData name="Justyna Mandra" userId="S::jmandra3@sp28.edu.torun.pl::3933065a-3679-4a30-a30c-7ff633acdc82" providerId="AD" clId="Web-{A9D96BCA-D926-D75A-FE32-B92940A384F3}" dt="2022-01-28T09:02:20.125" v="154" actId="20577"/>
          <ac:spMkLst>
            <pc:docMk/>
            <pc:sldMk cId="373272889" sldId="262"/>
            <ac:spMk id="2" creationId="{D2253822-311D-4E53-BA3F-D3CC79F924D6}"/>
          </ac:spMkLst>
        </pc:spChg>
        <pc:spChg chg="del">
          <ac:chgData name="Justyna Mandra" userId="S::jmandra3@sp28.edu.torun.pl::3933065a-3679-4a30-a30c-7ff633acdc82" providerId="AD" clId="Web-{A9D96BCA-D926-D75A-FE32-B92940A384F3}" dt="2022-01-27T23:27:43.509" v="74"/>
          <ac:spMkLst>
            <pc:docMk/>
            <pc:sldMk cId="373272889" sldId="262"/>
            <ac:spMk id="3" creationId="{8FEBF2AA-B724-43C9-8EB0-B9E8DE07EE8E}"/>
          </ac:spMkLst>
        </pc:spChg>
        <pc:picChg chg="add mod modCrop">
          <ac:chgData name="Justyna Mandra" userId="S::jmandra3@sp28.edu.torun.pl::3933065a-3679-4a30-a30c-7ff633acdc82" providerId="AD" clId="Web-{A9D96BCA-D926-D75A-FE32-B92940A384F3}" dt="2022-01-27T23:44:27.554" v="110" actId="1076"/>
          <ac:picMkLst>
            <pc:docMk/>
            <pc:sldMk cId="373272889" sldId="262"/>
            <ac:picMk id="4" creationId="{1A8E80EF-920D-490E-A21E-7845DD7ECE3E}"/>
          </ac:picMkLst>
        </pc:picChg>
        <pc:picChg chg="add mod">
          <ac:chgData name="Justyna Mandra" userId="S::jmandra3@sp28.edu.torun.pl::3933065a-3679-4a30-a30c-7ff633acdc82" providerId="AD" clId="Web-{A9D96BCA-D926-D75A-FE32-B92940A384F3}" dt="2022-01-27T23:44:42.258" v="111" actId="1076"/>
          <ac:picMkLst>
            <pc:docMk/>
            <pc:sldMk cId="373272889" sldId="262"/>
            <ac:picMk id="5" creationId="{B3FB4316-4E98-4934-BC00-81DF1723376E}"/>
          </ac:picMkLst>
        </pc:picChg>
      </pc:sldChg>
      <pc:sldChg chg="addSp delSp modSp new mod setBg">
        <pc:chgData name="Justyna Mandra" userId="S::jmandra3@sp28.edu.torun.pl::3933065a-3679-4a30-a30c-7ff633acdc82" providerId="AD" clId="Web-{A9D96BCA-D926-D75A-FE32-B92940A384F3}" dt="2022-01-28T09:32:53.337" v="169"/>
        <pc:sldMkLst>
          <pc:docMk/>
          <pc:sldMk cId="3269898064" sldId="263"/>
        </pc:sldMkLst>
        <pc:spChg chg="mod">
          <ac:chgData name="Justyna Mandra" userId="S::jmandra3@sp28.edu.torun.pl::3933065a-3679-4a30-a30c-7ff633acdc82" providerId="AD" clId="Web-{A9D96BCA-D926-D75A-FE32-B92940A384F3}" dt="2022-01-28T09:08:44.538" v="160"/>
          <ac:spMkLst>
            <pc:docMk/>
            <pc:sldMk cId="3269898064" sldId="263"/>
            <ac:spMk id="2" creationId="{956D8CD1-B38B-4DC8-8ACA-09870A14D0ED}"/>
          </ac:spMkLst>
        </pc:spChg>
        <pc:spChg chg="del">
          <ac:chgData name="Justyna Mandra" userId="S::jmandra3@sp28.edu.torun.pl::3933065a-3679-4a30-a30c-7ff633acdc82" providerId="AD" clId="Web-{A9D96BCA-D926-D75A-FE32-B92940A384F3}" dt="2022-01-28T09:01:40.216" v="146"/>
          <ac:spMkLst>
            <pc:docMk/>
            <pc:sldMk cId="3269898064" sldId="263"/>
            <ac:spMk id="3" creationId="{5289C86A-ECD4-4336-8397-970EDFEC122E}"/>
          </ac:spMkLst>
        </pc:spChg>
        <pc:spChg chg="add">
          <ac:chgData name="Justyna Mandra" userId="S::jmandra3@sp28.edu.torun.pl::3933065a-3679-4a30-a30c-7ff633acdc82" providerId="AD" clId="Web-{A9D96BCA-D926-D75A-FE32-B92940A384F3}" dt="2022-01-28T09:08:44.538" v="160"/>
          <ac:spMkLst>
            <pc:docMk/>
            <pc:sldMk cId="3269898064" sldId="263"/>
            <ac:spMk id="9" creationId="{A8384FB5-9ADC-4DDC-881B-597D56F5B15D}"/>
          </ac:spMkLst>
        </pc:spChg>
        <pc:spChg chg="add">
          <ac:chgData name="Justyna Mandra" userId="S::jmandra3@sp28.edu.torun.pl::3933065a-3679-4a30-a30c-7ff633acdc82" providerId="AD" clId="Web-{A9D96BCA-D926-D75A-FE32-B92940A384F3}" dt="2022-01-28T09:08:44.538" v="160"/>
          <ac:spMkLst>
            <pc:docMk/>
            <pc:sldMk cId="3269898064" sldId="263"/>
            <ac:spMk id="11" creationId="{91E5A9A7-95C6-4F4F-B00E-C82E07FE62EF}"/>
          </ac:spMkLst>
        </pc:spChg>
        <pc:spChg chg="add">
          <ac:chgData name="Justyna Mandra" userId="S::jmandra3@sp28.edu.torun.pl::3933065a-3679-4a30-a30c-7ff633acdc82" providerId="AD" clId="Web-{A9D96BCA-D926-D75A-FE32-B92940A384F3}" dt="2022-01-28T09:08:44.538" v="160"/>
          <ac:spMkLst>
            <pc:docMk/>
            <pc:sldMk cId="3269898064" sldId="263"/>
            <ac:spMk id="13" creationId="{D07DD2DE-F619-49DD-B5E7-03A290FF4ED1}"/>
          </ac:spMkLst>
        </pc:spChg>
        <pc:spChg chg="add">
          <ac:chgData name="Justyna Mandra" userId="S::jmandra3@sp28.edu.torun.pl::3933065a-3679-4a30-a30c-7ff633acdc82" providerId="AD" clId="Web-{A9D96BCA-D926-D75A-FE32-B92940A384F3}" dt="2022-01-28T09:08:44.538" v="160"/>
          <ac:spMkLst>
            <pc:docMk/>
            <pc:sldMk cId="3269898064" sldId="263"/>
            <ac:spMk id="15" creationId="{85149191-5F60-4A28-AAFF-039F96B0F3EC}"/>
          </ac:spMkLst>
        </pc:spChg>
        <pc:spChg chg="add">
          <ac:chgData name="Justyna Mandra" userId="S::jmandra3@sp28.edu.torun.pl::3933065a-3679-4a30-a30c-7ff633acdc82" providerId="AD" clId="Web-{A9D96BCA-D926-D75A-FE32-B92940A384F3}" dt="2022-01-28T09:08:44.538" v="160"/>
          <ac:spMkLst>
            <pc:docMk/>
            <pc:sldMk cId="3269898064" sldId="263"/>
            <ac:spMk id="17" creationId="{F8260ED5-17F7-4158-B241-D51DD4CF1B7E}"/>
          </ac:spMkLst>
        </pc:spChg>
        <pc:picChg chg="add mod">
          <ac:chgData name="Justyna Mandra" userId="S::jmandra3@sp28.edu.torun.pl::3933065a-3679-4a30-a30c-7ff633acdc82" providerId="AD" clId="Web-{A9D96BCA-D926-D75A-FE32-B92940A384F3}" dt="2022-01-28T09:32:53.337" v="169"/>
          <ac:picMkLst>
            <pc:docMk/>
            <pc:sldMk cId="3269898064" sldId="263"/>
            <ac:picMk id="3" creationId="{D74B04AD-BB44-4622-AD70-5F4E3EE5AA39}"/>
          </ac:picMkLst>
        </pc:picChg>
        <pc:picChg chg="add del mod">
          <ac:chgData name="Justyna Mandra" userId="S::jmandra3@sp28.edu.torun.pl::3933065a-3679-4a30-a30c-7ff633acdc82" providerId="AD" clId="Web-{A9D96BCA-D926-D75A-FE32-B92940A384F3}" dt="2022-01-28T09:09:33.681" v="168"/>
          <ac:picMkLst>
            <pc:docMk/>
            <pc:sldMk cId="3269898064" sldId="263"/>
            <ac:picMk id="4" creationId="{0BDCAE68-9DE8-480E-9C87-FEE80761B139}"/>
          </ac:picMkLst>
        </pc:picChg>
      </pc:sldChg>
      <pc:sldChg chg="addSp delSp modSp new mod setBg">
        <pc:chgData name="Justyna Mandra" userId="S::jmandra3@sp28.edu.torun.pl::3933065a-3679-4a30-a30c-7ff633acdc82" providerId="AD" clId="Web-{A9D96BCA-D926-D75A-FE32-B92940A384F3}" dt="2022-01-27T23:25:36.811" v="70" actId="1076"/>
        <pc:sldMkLst>
          <pc:docMk/>
          <pc:sldMk cId="325763163" sldId="264"/>
        </pc:sldMkLst>
        <pc:spChg chg="del">
          <ac:chgData name="Justyna Mandra" userId="S::jmandra3@sp28.edu.torun.pl::3933065a-3679-4a30-a30c-7ff633acdc82" providerId="AD" clId="Web-{A9D96BCA-D926-D75A-FE32-B92940A384F3}" dt="2022-01-27T23:24:21.653" v="57"/>
          <ac:spMkLst>
            <pc:docMk/>
            <pc:sldMk cId="325763163" sldId="264"/>
            <ac:spMk id="2" creationId="{7DB2121F-61D6-467A-BDC2-2B3FED1E6DC8}"/>
          </ac:spMkLst>
        </pc:spChg>
        <pc:spChg chg="del mod">
          <ac:chgData name="Justyna Mandra" userId="S::jmandra3@sp28.edu.torun.pl::3933065a-3679-4a30-a30c-7ff633acdc82" providerId="AD" clId="Web-{A9D96BCA-D926-D75A-FE32-B92940A384F3}" dt="2022-01-27T23:24:07.809" v="52"/>
          <ac:spMkLst>
            <pc:docMk/>
            <pc:sldMk cId="325763163" sldId="264"/>
            <ac:spMk id="3" creationId="{5050B2CA-CED8-4B3C-B047-9F985C154BF7}"/>
          </ac:spMkLst>
        </pc:spChg>
        <pc:spChg chg="add del">
          <ac:chgData name="Justyna Mandra" userId="S::jmandra3@sp28.edu.torun.pl::3933065a-3679-4a30-a30c-7ff633acdc82" providerId="AD" clId="Web-{A9D96BCA-D926-D75A-FE32-B92940A384F3}" dt="2022-01-27T23:24:56.357" v="63"/>
          <ac:spMkLst>
            <pc:docMk/>
            <pc:sldMk cId="325763163" sldId="264"/>
            <ac:spMk id="6" creationId="{F3060C83-F051-4F0E-ABAD-AA0DFC48B218}"/>
          </ac:spMkLst>
        </pc:spChg>
        <pc:spChg chg="add">
          <ac:chgData name="Justyna Mandra" userId="S::jmandra3@sp28.edu.torun.pl::3933065a-3679-4a30-a30c-7ff633acdc82" providerId="AD" clId="Web-{A9D96BCA-D926-D75A-FE32-B92940A384F3}" dt="2022-01-27T23:25:15.185" v="66"/>
          <ac:spMkLst>
            <pc:docMk/>
            <pc:sldMk cId="325763163" sldId="264"/>
            <ac:spMk id="8" creationId="{AB8C311F-7253-4AED-9701-7FC0708C41C7}"/>
          </ac:spMkLst>
        </pc:spChg>
        <pc:spChg chg="add del">
          <ac:chgData name="Justyna Mandra" userId="S::jmandra3@sp28.edu.torun.pl::3933065a-3679-4a30-a30c-7ff633acdc82" providerId="AD" clId="Web-{A9D96BCA-D926-D75A-FE32-B92940A384F3}" dt="2022-01-27T23:24:50.950" v="61"/>
          <ac:spMkLst>
            <pc:docMk/>
            <pc:sldMk cId="325763163" sldId="264"/>
            <ac:spMk id="9" creationId="{42A4FC2C-047E-45A5-965D-8E1E3BF09BC6}"/>
          </ac:spMkLst>
        </pc:spChg>
        <pc:spChg chg="add">
          <ac:chgData name="Justyna Mandra" userId="S::jmandra3@sp28.edu.torun.pl::3933065a-3679-4a30-a30c-7ff633acdc82" providerId="AD" clId="Web-{A9D96BCA-D926-D75A-FE32-B92940A384F3}" dt="2022-01-27T23:25:15.185" v="66"/>
          <ac:spMkLst>
            <pc:docMk/>
            <pc:sldMk cId="325763163" sldId="264"/>
            <ac:spMk id="10" creationId="{E2384209-CB15-4CDF-9D31-C44FD9A3F20D}"/>
          </ac:spMkLst>
        </pc:spChg>
        <pc:spChg chg="add del">
          <ac:chgData name="Justyna Mandra" userId="S::jmandra3@sp28.edu.torun.pl::3933065a-3679-4a30-a30c-7ff633acdc82" providerId="AD" clId="Web-{A9D96BCA-D926-D75A-FE32-B92940A384F3}" dt="2022-01-27T23:24:56.357" v="63"/>
          <ac:spMkLst>
            <pc:docMk/>
            <pc:sldMk cId="325763163" sldId="264"/>
            <ac:spMk id="11" creationId="{83C98ABE-055B-441F-B07E-44F97F083C39}"/>
          </ac:spMkLst>
        </pc:spChg>
        <pc:spChg chg="add">
          <ac:chgData name="Justyna Mandra" userId="S::jmandra3@sp28.edu.torun.pl::3933065a-3679-4a30-a30c-7ff633acdc82" providerId="AD" clId="Web-{A9D96BCA-D926-D75A-FE32-B92940A384F3}" dt="2022-01-27T23:25:15.185" v="66"/>
          <ac:spMkLst>
            <pc:docMk/>
            <pc:sldMk cId="325763163" sldId="264"/>
            <ac:spMk id="12" creationId="{2633B3B5-CC90-43F0-8714-D31D1F3F0209}"/>
          </ac:spMkLst>
        </pc:spChg>
        <pc:spChg chg="add del">
          <ac:chgData name="Justyna Mandra" userId="S::jmandra3@sp28.edu.torun.pl::3933065a-3679-4a30-a30c-7ff633acdc82" providerId="AD" clId="Web-{A9D96BCA-D926-D75A-FE32-B92940A384F3}" dt="2022-01-27T23:24:56.357" v="63"/>
          <ac:spMkLst>
            <pc:docMk/>
            <pc:sldMk cId="325763163" sldId="264"/>
            <ac:spMk id="13" creationId="{29FDB030-9B49-4CED-8CCD-4D99382388AC}"/>
          </ac:spMkLst>
        </pc:spChg>
        <pc:spChg chg="add">
          <ac:chgData name="Justyna Mandra" userId="S::jmandra3@sp28.edu.torun.pl::3933065a-3679-4a30-a30c-7ff633acdc82" providerId="AD" clId="Web-{A9D96BCA-D926-D75A-FE32-B92940A384F3}" dt="2022-01-27T23:25:15.185" v="66"/>
          <ac:spMkLst>
            <pc:docMk/>
            <pc:sldMk cId="325763163" sldId="264"/>
            <ac:spMk id="14" creationId="{A8D57A06-A426-446D-B02C-A2DC6B62E45E}"/>
          </ac:spMkLst>
        </pc:spChg>
        <pc:spChg chg="add del">
          <ac:chgData name="Justyna Mandra" userId="S::jmandra3@sp28.edu.torun.pl::3933065a-3679-4a30-a30c-7ff633acdc82" providerId="AD" clId="Web-{A9D96BCA-D926-D75A-FE32-B92940A384F3}" dt="2022-01-27T23:24:56.357" v="63"/>
          <ac:spMkLst>
            <pc:docMk/>
            <pc:sldMk cId="325763163" sldId="264"/>
            <ac:spMk id="15" creationId="{3783CA14-24A1-485C-8B30-D6A5D87987AD}"/>
          </ac:spMkLst>
        </pc:spChg>
        <pc:spChg chg="add del">
          <ac:chgData name="Justyna Mandra" userId="S::jmandra3@sp28.edu.torun.pl::3933065a-3679-4a30-a30c-7ff633acdc82" providerId="AD" clId="Web-{A9D96BCA-D926-D75A-FE32-B92940A384F3}" dt="2022-01-27T23:24:56.357" v="63"/>
          <ac:spMkLst>
            <pc:docMk/>
            <pc:sldMk cId="325763163" sldId="264"/>
            <ac:spMk id="17" creationId="{9A97C86A-04D6-40F7-AE84-31AB43E6A846}"/>
          </ac:spMkLst>
        </pc:spChg>
        <pc:spChg chg="add del">
          <ac:chgData name="Justyna Mandra" userId="S::jmandra3@sp28.edu.torun.pl::3933065a-3679-4a30-a30c-7ff633acdc82" providerId="AD" clId="Web-{A9D96BCA-D926-D75A-FE32-B92940A384F3}" dt="2022-01-27T23:24:56.357" v="63"/>
          <ac:spMkLst>
            <pc:docMk/>
            <pc:sldMk cId="325763163" sldId="264"/>
            <ac:spMk id="19" creationId="{FF9F2414-84E8-453E-B1F3-389FDE8192D9}"/>
          </ac:spMkLst>
        </pc:spChg>
        <pc:spChg chg="add del">
          <ac:chgData name="Justyna Mandra" userId="S::jmandra3@sp28.edu.torun.pl::3933065a-3679-4a30-a30c-7ff633acdc82" providerId="AD" clId="Web-{A9D96BCA-D926-D75A-FE32-B92940A384F3}" dt="2022-01-27T23:24:56.357" v="63"/>
          <ac:spMkLst>
            <pc:docMk/>
            <pc:sldMk cId="325763163" sldId="264"/>
            <ac:spMk id="21" creationId="{3ECA69A1-7536-43AC-85EF-C7106179F5ED}"/>
          </ac:spMkLst>
        </pc:spChg>
        <pc:grpChg chg="add del">
          <ac:chgData name="Justyna Mandra" userId="S::jmandra3@sp28.edu.torun.pl::3933065a-3679-4a30-a30c-7ff633acdc82" providerId="AD" clId="Web-{A9D96BCA-D926-D75A-FE32-B92940A384F3}" dt="2022-01-27T23:25:15.185" v="65"/>
          <ac:grpSpMkLst>
            <pc:docMk/>
            <pc:sldMk cId="325763163" sldId="264"/>
            <ac:grpSpMk id="7" creationId="{63737881-458F-40AD-B72B-B57D267DC423}"/>
          </ac:grpSpMkLst>
        </pc:grpChg>
        <pc:picChg chg="add mod">
          <ac:chgData name="Justyna Mandra" userId="S::jmandra3@sp28.edu.torun.pl::3933065a-3679-4a30-a30c-7ff633acdc82" providerId="AD" clId="Web-{A9D96BCA-D926-D75A-FE32-B92940A384F3}" dt="2022-01-27T23:25:36.811" v="70" actId="1076"/>
          <ac:picMkLst>
            <pc:docMk/>
            <pc:sldMk cId="325763163" sldId="264"/>
            <ac:picMk id="4" creationId="{D5FBDD5B-FCED-422D-9BB2-F2BBA387FD6C}"/>
          </ac:picMkLst>
        </pc:picChg>
      </pc:sldChg>
    </pc:docChg>
  </pc:docChgLst>
  <pc:docChgLst>
    <pc:chgData name="Justyna Mandra" userId="S::jmandra3@sp28.edu.torun.pl::3933065a-3679-4a30-a30c-7ff633acdc82" providerId="AD" clId="Web-{C655B35E-EE00-AABD-0DA2-FD99A864187E}"/>
    <pc:docChg chg="modSld">
      <pc:chgData name="Justyna Mandra" userId="S::jmandra3@sp28.edu.torun.pl::3933065a-3679-4a30-a30c-7ff633acdc82" providerId="AD" clId="Web-{C655B35E-EE00-AABD-0DA2-FD99A864187E}" dt="2022-01-30T14:50:24.427" v="48" actId="1076"/>
      <pc:docMkLst>
        <pc:docMk/>
      </pc:docMkLst>
      <pc:sldChg chg="addSp">
        <pc:chgData name="Justyna Mandra" userId="S::jmandra3@sp28.edu.torun.pl::3933065a-3679-4a30-a30c-7ff633acdc82" providerId="AD" clId="Web-{C655B35E-EE00-AABD-0DA2-FD99A864187E}" dt="2022-01-30T14:47:33.189" v="2"/>
        <pc:sldMkLst>
          <pc:docMk/>
          <pc:sldMk cId="309730916" sldId="273"/>
        </pc:sldMkLst>
        <pc:inkChg chg="add">
          <ac:chgData name="Justyna Mandra" userId="S::jmandra3@sp28.edu.torun.pl::3933065a-3679-4a30-a30c-7ff633acdc82" providerId="AD" clId="Web-{C655B35E-EE00-AABD-0DA2-FD99A864187E}" dt="2022-01-30T14:46:38.485" v="0"/>
          <ac:inkMkLst>
            <pc:docMk/>
            <pc:sldMk cId="309730916" sldId="273"/>
            <ac:inkMk id="3" creationId="{FBF58F93-7CFC-4917-A763-F9A23336189B}"/>
          </ac:inkMkLst>
        </pc:inkChg>
        <pc:inkChg chg="add">
          <ac:chgData name="Justyna Mandra" userId="S::jmandra3@sp28.edu.torun.pl::3933065a-3679-4a30-a30c-7ff633acdc82" providerId="AD" clId="Web-{C655B35E-EE00-AABD-0DA2-FD99A864187E}" dt="2022-01-30T14:46:49.907" v="1"/>
          <ac:inkMkLst>
            <pc:docMk/>
            <pc:sldMk cId="309730916" sldId="273"/>
            <ac:inkMk id="4" creationId="{199C54E9-11EA-41AF-93CC-07AFBD325089}"/>
          </ac:inkMkLst>
        </pc:inkChg>
        <pc:inkChg chg="add">
          <ac:chgData name="Justyna Mandra" userId="S::jmandra3@sp28.edu.torun.pl::3933065a-3679-4a30-a30c-7ff633acdc82" providerId="AD" clId="Web-{C655B35E-EE00-AABD-0DA2-FD99A864187E}" dt="2022-01-30T14:47:33.189" v="2"/>
          <ac:inkMkLst>
            <pc:docMk/>
            <pc:sldMk cId="309730916" sldId="273"/>
            <ac:inkMk id="5" creationId="{020C2312-FC68-4C1B-9215-3DA35A0B7196}"/>
          </ac:inkMkLst>
        </pc:inkChg>
      </pc:sldChg>
      <pc:sldChg chg="addSp delSp modSp">
        <pc:chgData name="Justyna Mandra" userId="S::jmandra3@sp28.edu.torun.pl::3933065a-3679-4a30-a30c-7ff633acdc82" providerId="AD" clId="Web-{C655B35E-EE00-AABD-0DA2-FD99A864187E}" dt="2022-01-30T14:50:24.427" v="48" actId="1076"/>
        <pc:sldMkLst>
          <pc:docMk/>
          <pc:sldMk cId="937933305" sldId="292"/>
        </pc:sldMkLst>
        <pc:picChg chg="mod">
          <ac:chgData name="Justyna Mandra" userId="S::jmandra3@sp28.edu.torun.pl::3933065a-3679-4a30-a30c-7ff633acdc82" providerId="AD" clId="Web-{C655B35E-EE00-AABD-0DA2-FD99A864187E}" dt="2022-01-30T14:49:35.770" v="35" actId="1076"/>
          <ac:picMkLst>
            <pc:docMk/>
            <pc:sldMk cId="937933305" sldId="292"/>
            <ac:picMk id="2" creationId="{B4B483AD-F614-4819-BB9E-1BC1A0B77172}"/>
          </ac:picMkLst>
        </pc:picChg>
        <pc:picChg chg="mod ord">
          <ac:chgData name="Justyna Mandra" userId="S::jmandra3@sp28.edu.torun.pl::3933065a-3679-4a30-a30c-7ff633acdc82" providerId="AD" clId="Web-{C655B35E-EE00-AABD-0DA2-FD99A864187E}" dt="2022-01-30T14:50:24.427" v="48" actId="1076"/>
          <ac:picMkLst>
            <pc:docMk/>
            <pc:sldMk cId="937933305" sldId="292"/>
            <ac:picMk id="3" creationId="{9E091FBA-0B05-4CB5-910D-CB70ECC7B85B}"/>
          </ac:picMkLst>
        </pc:picChg>
        <pc:inkChg chg="add del">
          <ac:chgData name="Justyna Mandra" userId="S::jmandra3@sp28.edu.torun.pl::3933065a-3679-4a30-a30c-7ff633acdc82" providerId="AD" clId="Web-{C655B35E-EE00-AABD-0DA2-FD99A864187E}" dt="2022-01-30T14:48:45.613" v="28"/>
          <ac:inkMkLst>
            <pc:docMk/>
            <pc:sldMk cId="937933305" sldId="292"/>
            <ac:inkMk id="4" creationId="{5BC96374-9B2A-49C0-802A-A4E2B6FC408A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43.206" v="27"/>
          <ac:inkMkLst>
            <pc:docMk/>
            <pc:sldMk cId="937933305" sldId="292"/>
            <ac:inkMk id="5" creationId="{36A9AAE1-78A6-42F8-AE33-4E7A43A9B441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40.941" v="26"/>
          <ac:inkMkLst>
            <pc:docMk/>
            <pc:sldMk cId="937933305" sldId="292"/>
            <ac:inkMk id="6" creationId="{16091DFC-40F8-4CCC-80CB-C41FD75CE3DA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38.441" v="25"/>
          <ac:inkMkLst>
            <pc:docMk/>
            <pc:sldMk cId="937933305" sldId="292"/>
            <ac:inkMk id="7" creationId="{7E666241-D85A-45FD-86D5-4A3CF158F183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37.394" v="24"/>
          <ac:inkMkLst>
            <pc:docMk/>
            <pc:sldMk cId="937933305" sldId="292"/>
            <ac:inkMk id="8" creationId="{24DEB1BA-E0F6-4F16-A076-6D0688960E14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34.550" v="23"/>
          <ac:inkMkLst>
            <pc:docMk/>
            <pc:sldMk cId="937933305" sldId="292"/>
            <ac:inkMk id="9" creationId="{C2A72EB0-9DC7-4B76-AA6D-FF30473C578F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33.597" v="22"/>
          <ac:inkMkLst>
            <pc:docMk/>
            <pc:sldMk cId="937933305" sldId="292"/>
            <ac:inkMk id="10" creationId="{C2375A2A-0573-4A0E-B637-2CE3484B904F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32.706" v="21"/>
          <ac:inkMkLst>
            <pc:docMk/>
            <pc:sldMk cId="937933305" sldId="292"/>
            <ac:inkMk id="11" creationId="{FF19CFED-4E45-4EE7-9AEB-C778802693E5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30.284" v="20"/>
          <ac:inkMkLst>
            <pc:docMk/>
            <pc:sldMk cId="937933305" sldId="292"/>
            <ac:inkMk id="12" creationId="{E10FE518-8457-497B-B4EA-BB04A79FFF12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27.847" v="19"/>
          <ac:inkMkLst>
            <pc:docMk/>
            <pc:sldMk cId="937933305" sldId="292"/>
            <ac:inkMk id="13" creationId="{D3D01953-CC51-4F42-82A6-3730A266FF2E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27.847" v="18"/>
          <ac:inkMkLst>
            <pc:docMk/>
            <pc:sldMk cId="937933305" sldId="292"/>
            <ac:inkMk id="14" creationId="{C98E00D8-8AAF-4BCD-BA45-7A06E39524E8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27.847" v="17"/>
          <ac:inkMkLst>
            <pc:docMk/>
            <pc:sldMk cId="937933305" sldId="292"/>
            <ac:inkMk id="15" creationId="{78E66B41-4F3A-4845-ADFA-3B95A3FD83FE}"/>
          </ac:inkMkLst>
        </pc:inkChg>
        <pc:inkChg chg="add del">
          <ac:chgData name="Justyna Mandra" userId="S::jmandra3@sp28.edu.torun.pl::3933065a-3679-4a30-a30c-7ff633acdc82" providerId="AD" clId="Web-{C655B35E-EE00-AABD-0DA2-FD99A864187E}" dt="2022-01-30T14:48:27.222" v="16"/>
          <ac:inkMkLst>
            <pc:docMk/>
            <pc:sldMk cId="937933305" sldId="292"/>
            <ac:inkMk id="16" creationId="{EC401D5C-1A89-49DA-B1BF-0CD5B2C629DC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10134 9948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10107 9975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19050 10425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0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4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7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1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9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1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7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3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2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niebo, zewnętrzne, góra, przyroda&#10;&#10;Opis wygenerowany automatycznie">
            <a:extLst>
              <a:ext uri="{FF2B5EF4-FFF2-40B4-BE49-F238E27FC236}">
                <a16:creationId xmlns:a16="http://schemas.microsoft.com/office/drawing/2014/main" id="{6C8D48DE-B24C-4626-847A-F6450C85B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4" y="1980"/>
            <a:ext cx="12273417" cy="671834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462B0BD-E88A-4025-969C-81E4537B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762" y="1419399"/>
            <a:ext cx="7926889" cy="57400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>
                <a:solidFill>
                  <a:schemeClr val="bg1"/>
                </a:solidFill>
                <a:latin typeface="Amasis MT Pro Medium"/>
                <a:cs typeface="Calibri Light"/>
              </a:rPr>
              <a:t>Profesor Henry Arctowski </a:t>
            </a:r>
            <a:br>
              <a:rPr lang="pl-PL" b="1">
                <a:solidFill>
                  <a:schemeClr val="bg1"/>
                </a:solidFill>
                <a:latin typeface="Amasis MT Pro Medium"/>
                <a:cs typeface="Calibri Light"/>
              </a:rPr>
            </a:br>
            <a:r>
              <a:rPr lang="pl-PL" b="1">
                <a:solidFill>
                  <a:schemeClr val="bg1"/>
                </a:solidFill>
                <a:latin typeface="Amasis MT Pro Medium"/>
                <a:cs typeface="Calibri Light"/>
              </a:rPr>
              <a:t>1871-1958</a:t>
            </a:r>
            <a:br>
              <a:rPr lang="pl-PL" b="1">
                <a:latin typeface="Amasis MT Pro Medium"/>
                <a:cs typeface="Calibri Light"/>
              </a:rPr>
            </a:br>
            <a:r>
              <a:rPr lang="pl-PL" b="1">
                <a:solidFill>
                  <a:schemeClr val="bg1"/>
                </a:solidFill>
                <a:latin typeface="Amasis MT Pro Medium"/>
                <a:cs typeface="Calibri Light"/>
              </a:rPr>
              <a:t> </a:t>
            </a:r>
          </a:p>
        </p:txBody>
      </p:sp>
      <p:pic>
        <p:nvPicPr>
          <p:cNvPr id="4" name="Obraz 4" descr="Obraz zawierający tekst, osoba, mężczyzna, wewnątrz&#10;&#10;Opis wygenerowany automatycznie">
            <a:extLst>
              <a:ext uri="{FF2B5EF4-FFF2-40B4-BE49-F238E27FC236}">
                <a16:creationId xmlns:a16="http://schemas.microsoft.com/office/drawing/2014/main" id="{63ED1A91-ADA3-4009-8E53-3F104A0CD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098" y="2478399"/>
            <a:ext cx="8755694" cy="36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58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przyroda, kilka&#10;&#10;Opis wygenerowany automatycznie">
            <a:extLst>
              <a:ext uri="{FF2B5EF4-FFF2-40B4-BE49-F238E27FC236}">
                <a16:creationId xmlns:a16="http://schemas.microsoft.com/office/drawing/2014/main" id="{EB0196C1-A8FD-4C71-B1F2-BB54FC1D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88BF64-78C1-43BD-931B-0CA80C65D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masis MT Pro Medium"/>
                <a:cs typeface="Calibri Light"/>
              </a:rPr>
              <a:t>Zorza </a:t>
            </a:r>
            <a:r>
              <a:rPr lang="en-US" sz="3600" b="1" err="1">
                <a:solidFill>
                  <a:srgbClr val="002060"/>
                </a:solidFill>
                <a:latin typeface="Amasis MT Pro Medium"/>
                <a:cs typeface="Calibri Light"/>
              </a:rPr>
              <a:t>polarna</a:t>
            </a:r>
            <a:r>
              <a:rPr lang="en-US" sz="3600" b="1">
                <a:solidFill>
                  <a:srgbClr val="002060"/>
                </a:solidFill>
                <a:latin typeface="Amasis MT Pro Medium"/>
                <a:cs typeface="Calibri Light"/>
              </a:rPr>
              <a:t> </a:t>
            </a:r>
            <a:endParaRPr lang="en-US" sz="3600" b="1" err="1">
              <a:solidFill>
                <a:srgbClr val="002060"/>
              </a:solidFill>
              <a:latin typeface="Amasis MT Pro Medium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733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zewnętrzne, góra, przyroda, woda&#10;&#10;Opis wygenerowany automatycznie">
            <a:extLst>
              <a:ext uri="{FF2B5EF4-FFF2-40B4-BE49-F238E27FC236}">
                <a16:creationId xmlns:a16="http://schemas.microsoft.com/office/drawing/2014/main" id="{8530F9A6-D4E2-4C1B-8738-4415545C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41763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1B1B8E7-7200-4425-A9C7-BBFFF703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251" y="596947"/>
            <a:ext cx="5987442" cy="1247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err="1">
                <a:solidFill>
                  <a:schemeClr val="bg1"/>
                </a:solidFill>
                <a:latin typeface="Amasis MT Pro Medium"/>
              </a:rPr>
              <a:t>Góry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lodowe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,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obecnie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zmniejszaja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swoją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powierzchnię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ze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względu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na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wzrost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temperatury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powietrza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na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Amasis MT Pro Medium"/>
              </a:rPr>
              <a:t>ziemi</a:t>
            </a:r>
            <a:r>
              <a:rPr lang="en-US" sz="3200">
                <a:solidFill>
                  <a:schemeClr val="bg1"/>
                </a:solidFill>
                <a:latin typeface="Amasis MT Pro Medium"/>
              </a:rPr>
              <a:t>.</a:t>
            </a:r>
            <a:endParaRPr lang="en-US" sz="3200">
              <a:solidFill>
                <a:schemeClr val="bg1"/>
              </a:solidFill>
              <a:latin typeface="Amasis MT Pro Medium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7009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56D8CD1-B38B-4DC8-8ACA-09870A14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94" y="481108"/>
            <a:ext cx="3705456" cy="575456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W </a:t>
            </a:r>
            <a:r>
              <a:rPr lang="en-US" sz="3200" kern="1200" err="1">
                <a:solidFill>
                  <a:srgbClr val="FFFFFF"/>
                </a:solidFill>
                <a:latin typeface="Amasis MT Pro Medium"/>
              </a:rPr>
              <a:t>uznaniu</a:t>
            </a: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Amasis MT Pro Medium"/>
              </a:rPr>
              <a:t>jego</a:t>
            </a: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Amasis MT Pro Medium"/>
              </a:rPr>
              <a:t>zasług</a:t>
            </a: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 </a:t>
            </a:r>
            <a:br>
              <a:rPr lang="en-US" sz="3200">
                <a:latin typeface="Amasis MT Pro Medium"/>
              </a:rPr>
            </a:br>
            <a:r>
              <a:rPr lang="en-US" sz="3200">
                <a:solidFill>
                  <a:srgbClr val="FFFFFF"/>
                </a:solidFill>
                <a:latin typeface="Amasis MT Pro Medium"/>
              </a:rPr>
              <a:t>w </a:t>
            </a:r>
            <a:r>
              <a:rPr lang="en-US" sz="3200" err="1">
                <a:solidFill>
                  <a:srgbClr val="FFFFFF"/>
                </a:solidFill>
                <a:latin typeface="Amasis MT Pro Medium"/>
              </a:rPr>
              <a:t>Antarktyce</a:t>
            </a: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Amasis MT Pro Medium"/>
              </a:rPr>
              <a:t>znajdziemy</a:t>
            </a: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Amasis MT Pro Medium"/>
              </a:rPr>
              <a:t>wiele</a:t>
            </a: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 </a:t>
            </a:r>
            <a:br>
              <a:rPr lang="en-US" sz="3200">
                <a:latin typeface="Amasis MT Pro Medium"/>
              </a:rPr>
            </a:br>
            <a:r>
              <a:rPr lang="en-US" sz="3200" kern="1200" err="1">
                <a:solidFill>
                  <a:srgbClr val="FFFFFF"/>
                </a:solidFill>
                <a:latin typeface="Amasis MT Pro Medium"/>
              </a:rPr>
              <a:t>miejsc</a:t>
            </a: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Amasis MT Pro Medium"/>
              </a:rPr>
              <a:t>które</a:t>
            </a: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Amasis MT Pro Medium"/>
              </a:rPr>
              <a:t>nosi</a:t>
            </a:r>
            <a:r>
              <a:rPr lang="en-US" sz="3200">
                <a:solidFill>
                  <a:srgbClr val="FFFFFF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Amasis MT Pro Medium"/>
              </a:rPr>
              <a:t>jego</a:t>
            </a: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Amasis MT Pro Medium"/>
              </a:rPr>
              <a:t>imię</a:t>
            </a:r>
            <a:r>
              <a:rPr lang="en-US" sz="3200">
                <a:solidFill>
                  <a:srgbClr val="FFFFFF"/>
                </a:solidFill>
                <a:latin typeface="Amasis MT Pro Medium"/>
              </a:rPr>
              <a:t>:</a:t>
            </a: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Amasis MT Pro Medium"/>
              </a:rPr>
              <a:t>Szczyt</a:t>
            </a:r>
            <a:r>
              <a:rPr lang="en-US" sz="3200" kern="1200">
                <a:solidFill>
                  <a:srgbClr val="FFFFFF"/>
                </a:solidFill>
                <a:latin typeface="Amasis MT Pro Medium"/>
              </a:rPr>
              <a:t> Nunatak</a:t>
            </a:r>
            <a:r>
              <a:rPr lang="en-US" sz="3200">
                <a:solidFill>
                  <a:srgbClr val="FFFFFF"/>
                </a:solidFill>
                <a:latin typeface="Amasis MT Pro Medium"/>
              </a:rPr>
              <a:t>, </a:t>
            </a:r>
            <a:r>
              <a:rPr lang="en-US" sz="3200" err="1">
                <a:solidFill>
                  <a:srgbClr val="FFFFFF"/>
                </a:solidFill>
                <a:latin typeface="Amasis MT Pro Medium"/>
              </a:rPr>
              <a:t>Półwysep</a:t>
            </a:r>
            <a:r>
              <a:rPr lang="en-US" sz="3200">
                <a:solidFill>
                  <a:srgbClr val="FFFFFF"/>
                </a:solidFill>
                <a:latin typeface="Amasis MT Pro Medium"/>
              </a:rPr>
              <a:t>, </a:t>
            </a:r>
            <a:r>
              <a:rPr lang="en-US" sz="3200" err="1">
                <a:solidFill>
                  <a:srgbClr val="FFFFFF"/>
                </a:solidFill>
                <a:latin typeface="Amasis MT Pro Medium"/>
              </a:rPr>
              <a:t>Zatoka</a:t>
            </a:r>
            <a:br>
              <a:rPr lang="en-US" sz="3200"/>
            </a:br>
            <a:r>
              <a:rPr lang="en-US" sz="3200" err="1">
                <a:solidFill>
                  <a:srgbClr val="FFFFFF"/>
                </a:solidFill>
                <a:latin typeface="Amasis MT Pro Medium"/>
              </a:rPr>
              <a:t>i</a:t>
            </a:r>
            <a:r>
              <a:rPr lang="en-US" sz="3200">
                <a:solidFill>
                  <a:srgbClr val="FFFFFF"/>
                </a:solidFill>
                <a:latin typeface="Amasis MT Pro Medium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Amasis MT Pro Medium"/>
              </a:rPr>
              <a:t>Lodowiec</a:t>
            </a:r>
            <a:br>
              <a:rPr lang="en-US" sz="3200">
                <a:latin typeface="Amasis MT Pro Medium"/>
              </a:rPr>
            </a:br>
            <a:r>
              <a:rPr lang="en-US" sz="3200" err="1">
                <a:solidFill>
                  <a:srgbClr val="FFFFFF"/>
                </a:solidFill>
                <a:latin typeface="Amasis MT Pro Medium"/>
              </a:rPr>
              <a:t>Arctowskiego</a:t>
            </a:r>
            <a:r>
              <a:rPr lang="en-US" sz="3200" b="1">
                <a:solidFill>
                  <a:srgbClr val="FFFFFF"/>
                </a:solidFill>
                <a:latin typeface="Amasis MT Pro Medium"/>
              </a:rPr>
              <a:t> </a:t>
            </a:r>
            <a:br>
              <a:rPr lang="en-US" sz="3200" b="1">
                <a:latin typeface="Amasis MT Pro Medium"/>
              </a:rPr>
            </a:br>
            <a:endParaRPr lang="en-US" sz="3200" b="1" kern="1200">
              <a:solidFill>
                <a:srgbClr val="FFFFFF"/>
              </a:solidFill>
              <a:latin typeface="Amasis MT Pro Medium"/>
            </a:endParaRPr>
          </a:p>
          <a:p>
            <a:endParaRPr lang="en-US" sz="19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D74B04AD-BB44-4622-AD70-5F4E3EE5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911" y="23797"/>
            <a:ext cx="5457169" cy="5474298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2480D4FB-EDE1-4E8C-BDC4-579F2262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291" y="2662827"/>
            <a:ext cx="4235884" cy="42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98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253822-311D-4E53-BA3F-D3CC79F92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84" y="104167"/>
            <a:ext cx="2676396" cy="6221150"/>
          </a:xfrm>
        </p:spPr>
        <p:txBody>
          <a:bodyPr>
            <a:normAutofit/>
          </a:bodyPr>
          <a:lstStyle/>
          <a:p>
            <a:pPr>
              <a:lnSpc>
                <a:spcPct val="114999"/>
              </a:lnSpc>
            </a:pPr>
            <a:br>
              <a:rPr lang="pl-PL" sz="2000">
                <a:latin typeface="Amasis MT Pro Medium"/>
                <a:ea typeface="+mj-lt"/>
                <a:cs typeface="+mj-lt"/>
              </a:rPr>
            </a:br>
            <a:br>
              <a:rPr lang="pl-PL" sz="2000">
                <a:latin typeface="Amasis MT Pro Medium"/>
                <a:ea typeface="+mj-lt"/>
                <a:cs typeface="+mj-lt"/>
              </a:rPr>
            </a:br>
            <a:r>
              <a:rPr lang="pl-PL" sz="2800" b="1">
                <a:solidFill>
                  <a:srgbClr val="0070C0"/>
                </a:solidFill>
                <a:latin typeface="Amasis MT Pro Medium"/>
                <a:ea typeface="+mj-lt"/>
                <a:cs typeface="+mj-lt"/>
              </a:rPr>
              <a:t>W 1977 roku Polską Stację Badawczą na Wyspie Króla Jerzego w Szetlandach Południowych nazwano imieniem Henryka Arctowskiego</a:t>
            </a:r>
            <a:endParaRPr lang="pl-PL" sz="2800" b="1">
              <a:solidFill>
                <a:srgbClr val="0070C0"/>
              </a:solidFill>
              <a:latin typeface="Amasis MT Pro Medium"/>
              <a:cs typeface="Calibri Light"/>
            </a:endParaRPr>
          </a:p>
          <a:p>
            <a:pPr>
              <a:lnSpc>
                <a:spcPct val="114999"/>
              </a:lnSpc>
            </a:pPr>
            <a:endParaRPr lang="pl-PL">
              <a:cs typeface="Calibri Light"/>
            </a:endParaRPr>
          </a:p>
        </p:txBody>
      </p:sp>
      <p:pic>
        <p:nvPicPr>
          <p:cNvPr id="4" name="Obraz 4" descr="Obraz zawierający woda, zewnętrzne, przyroda, plaża&#10;&#10;Opis wygenerowany automatycznie">
            <a:extLst>
              <a:ext uri="{FF2B5EF4-FFF2-40B4-BE49-F238E27FC236}">
                <a16:creationId xmlns:a16="http://schemas.microsoft.com/office/drawing/2014/main" id="{1A8E80EF-920D-490E-A21E-7845DD7EC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7" t="44" r="9195" b="-5"/>
          <a:stretch/>
        </p:blipFill>
        <p:spPr>
          <a:xfrm>
            <a:off x="2929004" y="-749"/>
            <a:ext cx="9267488" cy="6862863"/>
          </a:xfrm>
          <a:prstGeom prst="rect">
            <a:avLst/>
          </a:prstGeom>
        </p:spPr>
      </p:pic>
      <p:pic>
        <p:nvPicPr>
          <p:cNvPr id="5" name="Obraz 5" descr="Obraz zawierający tekst, znak, clipart&#10;&#10;Opis wygenerowany automatycznie">
            <a:extLst>
              <a:ext uri="{FF2B5EF4-FFF2-40B4-BE49-F238E27FC236}">
                <a16:creationId xmlns:a16="http://schemas.microsoft.com/office/drawing/2014/main" id="{B3FB4316-4E98-4934-BC00-81DF1723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763" y="4776723"/>
            <a:ext cx="2150171" cy="20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2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ekst, niebo, zewnętrzne, żółty&#10;&#10;Opis wygenerowany automatycznie">
            <a:extLst>
              <a:ext uri="{FF2B5EF4-FFF2-40B4-BE49-F238E27FC236}">
                <a16:creationId xmlns:a16="http://schemas.microsoft.com/office/drawing/2014/main" id="{53F5EE9A-6E08-45BF-87BA-2EA606440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49" y="1067052"/>
            <a:ext cx="11622065" cy="455688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FBF58F93-7CFC-4917-A763-F9A23336189B}"/>
                  </a:ext>
                </a:extLst>
              </p14:cNvPr>
              <p14:cNvContentPartPr/>
              <p14:nvPr/>
            </p14:nvContentPartPr>
            <p14:xfrm>
              <a:off x="2779211" y="4775547"/>
              <a:ext cx="9525" cy="9525"/>
            </p14:xfrm>
          </p:contentPart>
        </mc:Choice>
        <mc:Fallback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FBF58F93-7CFC-4917-A763-F9A2333618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2486" y="4299297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199C54E9-11EA-41AF-93CC-07AFBD325089}"/>
                  </a:ext>
                </a:extLst>
              </p14:cNvPr>
              <p14:cNvContentPartPr/>
              <p14:nvPr/>
            </p14:nvContentPartPr>
            <p14:xfrm>
              <a:off x="2766163" y="4788595"/>
              <a:ext cx="9525" cy="9525"/>
            </p14:xfrm>
          </p:contentPart>
        </mc:Choice>
        <mc:Fallback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199C54E9-11EA-41AF-93CC-07AFBD3250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9913" y="4321870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020C2312-FC68-4C1B-9215-3DA35A0B7196}"/>
                  </a:ext>
                </a:extLst>
              </p14:cNvPr>
              <p14:cNvContentPartPr/>
              <p14:nvPr/>
            </p14:nvContentPartPr>
            <p14:xfrm>
              <a:off x="7176369" y="5010410"/>
              <a:ext cx="9525" cy="9525"/>
            </p14:xfrm>
          </p:contentPart>
        </mc:Choice>
        <mc:Fallback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020C2312-FC68-4C1B-9215-3DA35A0B71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0119" y="4543685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730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góra&#10;&#10;Opis wygenerowany automatycznie">
            <a:extLst>
              <a:ext uri="{FF2B5EF4-FFF2-40B4-BE49-F238E27FC236}">
                <a16:creationId xmlns:a16="http://schemas.microsoft.com/office/drawing/2014/main" id="{1AD6742A-BDC1-4C88-8A12-4566C63C7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9"/>
          <a:stretch/>
        </p:blipFill>
        <p:spPr>
          <a:xfrm>
            <a:off x="59583" y="10"/>
            <a:ext cx="1212936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904143A-AEC8-4FBB-84D5-6598A2D5C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239" y="231605"/>
            <a:ext cx="8106428" cy="4850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libri"/>
                <a:cs typeface="Calibri"/>
              </a:rPr>
              <a:t>Projekt </a:t>
            </a:r>
            <a:r>
              <a:rPr lang="en-US" sz="3200" b="1" err="1">
                <a:solidFill>
                  <a:srgbClr val="002060"/>
                </a:solidFill>
                <a:latin typeface="Calibri"/>
                <a:cs typeface="Calibri"/>
              </a:rPr>
              <a:t>polskiej</a:t>
            </a:r>
            <a:r>
              <a:rPr lang="en-US" sz="320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Calibri"/>
                <a:cs typeface="Calibri"/>
              </a:rPr>
              <a:t>stacji</a:t>
            </a:r>
            <a:r>
              <a:rPr lang="en-US" sz="320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Calibri"/>
                <a:ea typeface="+mj-lt"/>
                <a:cs typeface="+mj-lt"/>
              </a:rPr>
              <a:t>badawczej</a:t>
            </a:r>
            <a:r>
              <a:rPr lang="en-US" sz="3200" b="1">
                <a:solidFill>
                  <a:srgbClr val="002060"/>
                </a:solidFill>
                <a:latin typeface="Calibri"/>
                <a:ea typeface="+mj-lt"/>
                <a:cs typeface="+mj-lt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Calibri"/>
                <a:ea typeface="+mj-lt"/>
                <a:cs typeface="+mj-lt"/>
              </a:rPr>
              <a:t>A</a:t>
            </a:r>
            <a:r>
              <a:rPr lang="en-US" sz="3200" b="1" err="1">
                <a:solidFill>
                  <a:srgbClr val="002060"/>
                </a:solidFill>
                <a:latin typeface="Calibri"/>
                <a:ea typeface="+mj-lt"/>
                <a:cs typeface="Calibri"/>
              </a:rPr>
              <a:t>rc</a:t>
            </a:r>
            <a:r>
              <a:rPr lang="en-US" sz="3200" b="1" err="1">
                <a:solidFill>
                  <a:srgbClr val="002060"/>
                </a:solidFill>
                <a:latin typeface="Calibri"/>
                <a:cs typeface="Calibri"/>
              </a:rPr>
              <a:t>towskiego</a:t>
            </a:r>
            <a:r>
              <a:rPr lang="en-US" sz="3200" b="1">
                <a:solidFill>
                  <a:srgbClr val="002060"/>
                </a:solidFill>
                <a:latin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275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DBD4D77D-3CBA-41FC-B634-E4C9084B0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21" y="2188534"/>
            <a:ext cx="9705582" cy="463123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A1D1C6B-93D3-49E9-9D10-81014F1470BF}"/>
              </a:ext>
            </a:extLst>
          </p:cNvPr>
          <p:cNvSpPr txBox="1"/>
          <p:nvPr/>
        </p:nvSpPr>
        <p:spPr>
          <a:xfrm>
            <a:off x="340293" y="465551"/>
            <a:ext cx="1168886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dirty="0">
                <a:solidFill>
                  <a:srgbClr val="002060"/>
                </a:solidFill>
                <a:latin typeface="Amasis MT Pro Medium"/>
                <a:ea typeface="+mn-lt"/>
                <a:cs typeface="+mn-lt"/>
              </a:rPr>
              <a:t>Stacja im. A. Dobrowolskiego została wybudowana przez Rosjan i przejęta przez Polskę w 1959 roku. Od 1979 roku zaniechano w  niej badań. Polscy i australijscy polarnicy podejmują w 2022 roku działania wznowienia działania stacji i jej całkowitą modernizację</a:t>
            </a:r>
            <a:endParaRPr lang="pl-PL" sz="2800">
              <a:solidFill>
                <a:srgbClr val="002060"/>
              </a:solidFill>
              <a:latin typeface="Amasis MT Pro Medium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280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7258EC-3107-4C1F-AE41-19A27CC3D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42" y="4289078"/>
            <a:ext cx="10954009" cy="2503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0070C0"/>
                </a:solidFill>
                <a:ea typeface="+mn-lt"/>
                <a:cs typeface="+mn-lt"/>
              </a:rPr>
              <a:t>ARKTYKA</a:t>
            </a:r>
          </a:p>
          <a:p>
            <a:pPr marL="0" indent="0">
              <a:buNone/>
            </a:pPr>
            <a:r>
              <a:rPr lang="pl-PL" b="1" dirty="0">
                <a:solidFill>
                  <a:srgbClr val="0070C0"/>
                </a:solidFill>
                <a:ea typeface="+mn-lt"/>
                <a:cs typeface="+mn-lt"/>
              </a:rPr>
              <a:t>W 1957 roku nad fiordem </a:t>
            </a:r>
            <a:r>
              <a:rPr lang="pl-PL" b="1" dirty="0" err="1">
                <a:solidFill>
                  <a:srgbClr val="0070C0"/>
                </a:solidFill>
                <a:ea typeface="+mn-lt"/>
                <a:cs typeface="+mn-lt"/>
              </a:rPr>
              <a:t>Hornsund</a:t>
            </a:r>
            <a:r>
              <a:rPr lang="pl-PL" b="1" dirty="0">
                <a:solidFill>
                  <a:srgbClr val="0070C0"/>
                </a:solidFill>
                <a:ea typeface="+mn-lt"/>
                <a:cs typeface="+mn-lt"/>
              </a:rPr>
              <a:t> na wyspie Spitsbergen (Svalbard) powstała polska stacja im. Stanisława Siedleckiego</a:t>
            </a:r>
            <a:endParaRPr lang="pl-PL" dirty="0">
              <a:solidFill>
                <a:srgbClr val="0070C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b="1" dirty="0">
                <a:solidFill>
                  <a:srgbClr val="0070C0"/>
                </a:solidFill>
                <a:ea typeface="+mn-lt"/>
                <a:cs typeface="+mn-lt"/>
              </a:rPr>
              <a:t>Prowadzi całoroczne badania naukowe w zakresie meteorologii, sejsmologii, jonosfery, glacjologii, geochemii.</a:t>
            </a:r>
            <a:endParaRPr lang="pl-PL">
              <a:solidFill>
                <a:srgbClr val="0070C0"/>
              </a:solidFill>
              <a:cs typeface="Calibri" panose="020F0502020204030204"/>
            </a:endParaRPr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ABEE3850-1132-4588-AD35-C8C96071B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457" y="581"/>
            <a:ext cx="4434212" cy="3934096"/>
          </a:xfrm>
          <a:prstGeom prst="rect">
            <a:avLst/>
          </a:prstGeom>
        </p:spPr>
      </p:pic>
      <p:pic>
        <p:nvPicPr>
          <p:cNvPr id="6" name="Obraz 6" descr="Obraz zawierający śnieg, zewnętrzne, niebo, góra&#10;&#10;Opis wygenerowany automatycznie">
            <a:extLst>
              <a:ext uri="{FF2B5EF4-FFF2-40B4-BE49-F238E27FC236}">
                <a16:creationId xmlns:a16="http://schemas.microsoft.com/office/drawing/2014/main" id="{712A7240-E976-4458-9D1A-D48659004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18" y="-2693"/>
            <a:ext cx="7599122" cy="4024153"/>
          </a:xfrm>
          <a:prstGeom prst="rect">
            <a:avLst/>
          </a:pr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F513B232-5BE2-4FE7-9EF3-F6CBCEC8E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422" y="3286320"/>
            <a:ext cx="1956279" cy="12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0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0D7755-020E-469F-ABA2-34529CF17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97" y="559962"/>
            <a:ext cx="6071513" cy="64669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10000"/>
              </a:lnSpc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Naukowy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testament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Arctowskiego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br>
              <a:rPr lang="en-US" sz="2800" b="1" dirty="0">
                <a:solidFill>
                  <a:srgbClr val="002060"/>
                </a:solidFill>
                <a:latin typeface="Amasis MT Pro Medium"/>
              </a:rPr>
            </a:b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kolejni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polarnicy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wypełnili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z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odwagą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uporem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fantazją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. </a:t>
            </a:r>
            <a:br>
              <a:rPr lang="en-US" sz="2800" b="1" dirty="0">
                <a:latin typeface="Amasis MT Pro Medium"/>
              </a:rPr>
            </a:b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Polska jest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jednym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z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nielicznych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krajów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posiadających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naukowe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stacje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polarne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na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obydwu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półkulach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: w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Arktyce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Antarktyce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.</a:t>
            </a:r>
            <a:br>
              <a:rPr lang="en-US" sz="2800" b="1" dirty="0">
                <a:latin typeface="Amasis MT Pro Medium"/>
              </a:rPr>
            </a:b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Ponadto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badania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podejmowane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są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w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stacjach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Spitsbergenu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zarządzanych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przez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uniwersytety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: </a:t>
            </a:r>
            <a:br>
              <a:rPr lang="en-US" sz="2800" b="1" dirty="0">
                <a:latin typeface="Amasis MT Pro Medium"/>
              </a:rPr>
            </a:b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z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Poznania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Lublina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Wrocławia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br>
              <a:rPr lang="en-US" sz="2800" b="1" dirty="0">
                <a:latin typeface="Amasis MT Pro Medium"/>
              </a:rPr>
            </a:b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oraz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Uniwersytet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Mikołaja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Kopernika</a:t>
            </a: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 </a:t>
            </a:r>
            <a:br>
              <a:rPr lang="en-US" sz="2800" b="1" dirty="0">
                <a:solidFill>
                  <a:srgbClr val="002060"/>
                </a:solidFill>
                <a:latin typeface="Amasis MT Pro Medium"/>
              </a:rPr>
            </a:br>
            <a:r>
              <a:rPr lang="en-US" sz="2800" b="1" dirty="0">
                <a:solidFill>
                  <a:srgbClr val="002060"/>
                </a:solidFill>
                <a:latin typeface="Amasis MT Pro Medium"/>
              </a:rPr>
              <a:t>w </a:t>
            </a:r>
            <a:r>
              <a:rPr lang="en-US" sz="2800" b="1" dirty="0" err="1">
                <a:solidFill>
                  <a:srgbClr val="002060"/>
                </a:solidFill>
                <a:latin typeface="Amasis MT Pro Medium"/>
              </a:rPr>
              <a:t>Toruniu</a:t>
            </a:r>
            <a:endParaRPr lang="en-US" sz="2800">
              <a:solidFill>
                <a:srgbClr val="002060"/>
              </a:solidFill>
              <a:latin typeface="Amasis MT Pro Medium"/>
              <a:cs typeface="Calibri Light"/>
            </a:endParaRPr>
          </a:p>
          <a:p>
            <a:br>
              <a:rPr lang="en-US" sz="1800" dirty="0"/>
            </a:br>
            <a:endParaRPr lang="en-US" sz="1800"/>
          </a:p>
          <a:p>
            <a:endParaRPr lang="en-US" sz="1800"/>
          </a:p>
        </p:txBody>
      </p:sp>
      <p:pic>
        <p:nvPicPr>
          <p:cNvPr id="5" name="Obraz 5" descr="Obraz zawierający zewnętrzne&#10;&#10;Opis wygenerowany automatycznie">
            <a:extLst>
              <a:ext uri="{FF2B5EF4-FFF2-40B4-BE49-F238E27FC236}">
                <a16:creationId xmlns:a16="http://schemas.microsoft.com/office/drawing/2014/main" id="{D82BC04F-B176-499B-9669-E84086E2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5" r="3467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0828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D5FBDD5B-FCED-422D-9BB2-F2BBA387F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467" y="123173"/>
            <a:ext cx="6939367" cy="66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6">
            <a:extLst>
              <a:ext uri="{FF2B5EF4-FFF2-40B4-BE49-F238E27FC236}">
                <a16:creationId xmlns:a16="http://schemas.microsoft.com/office/drawing/2014/main" id="{2F6A8EBC-E5A7-4309-BB5C-BA86E7BE5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937"/>
          <a:stretch/>
        </p:blipFill>
        <p:spPr>
          <a:xfrm>
            <a:off x="7745884" y="132532"/>
            <a:ext cx="4373007" cy="4300142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2815D4C3-9236-4696-B569-899F33528EFE}"/>
              </a:ext>
            </a:extLst>
          </p:cNvPr>
          <p:cNvSpPr txBox="1"/>
          <p:nvPr/>
        </p:nvSpPr>
        <p:spPr>
          <a:xfrm>
            <a:off x="329852" y="5131495"/>
            <a:ext cx="846341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600" b="1">
                <a:solidFill>
                  <a:srgbClr val="002060"/>
                </a:solidFill>
                <a:latin typeface="Amasis MT Pro Medium"/>
              </a:rPr>
              <a:t>Polski geograf, geolog, geofizyk, meteorolog, glacjolog, badacz terenów polarnych na półkuli południowe</a:t>
            </a:r>
            <a:br>
              <a:rPr lang="pl-PL" sz="3600" b="1">
                <a:latin typeface="Amasis MT Pro Medium"/>
              </a:rPr>
            </a:br>
            <a:endParaRPr lang="pl-PL" sz="36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901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zewnętrzne, stawonogi, bezkręgowce&#10;&#10;Opis wygenerowany automatycznie">
            <a:extLst>
              <a:ext uri="{FF2B5EF4-FFF2-40B4-BE49-F238E27FC236}">
                <a16:creationId xmlns:a16="http://schemas.microsoft.com/office/drawing/2014/main" id="{B7606B29-71DD-4F5C-8096-3875FA23B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4" r="-86" b="15089"/>
          <a:stretch/>
        </p:blipFill>
        <p:spPr>
          <a:xfrm>
            <a:off x="20" y="125270"/>
            <a:ext cx="12202428" cy="66053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733CC78-1C42-47F3-A811-8DF6B62B1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Amasis MT Pro Medium"/>
              </a:rPr>
              <a:t>Przegląd</a:t>
            </a:r>
            <a:r>
              <a:rPr lang="en-US" sz="3200" dirty="0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masis MT Pro Medium"/>
              </a:rPr>
              <a:t>fauny</a:t>
            </a:r>
            <a:r>
              <a:rPr lang="en-US" sz="3200" dirty="0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masis MT Pro Medium"/>
              </a:rPr>
              <a:t>Antarktyki</a:t>
            </a:r>
            <a:r>
              <a:rPr lang="en-US" sz="3200" dirty="0">
                <a:solidFill>
                  <a:srgbClr val="0070C0"/>
                </a:solidFill>
                <a:latin typeface="Amasis MT Pro Medium"/>
              </a:rPr>
              <a:t> - </a:t>
            </a:r>
            <a:r>
              <a:rPr lang="en-US" sz="3200" dirty="0" err="1">
                <a:solidFill>
                  <a:srgbClr val="0070C0"/>
                </a:solidFill>
                <a:latin typeface="Amasis MT Pro Medium"/>
              </a:rPr>
              <a:t>muchówka</a:t>
            </a:r>
            <a:r>
              <a:rPr lang="en-US" sz="3200" dirty="0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masis MT Pro Medium"/>
              </a:rPr>
              <a:t>belgica</a:t>
            </a:r>
            <a:r>
              <a:rPr lang="en-US" sz="3200" dirty="0">
                <a:solidFill>
                  <a:srgbClr val="0070C0"/>
                </a:solidFill>
                <a:latin typeface="Amasis MT Pro Medium"/>
              </a:rPr>
              <a:t> antarctica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670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zewnętrzne, skowronek, ptak&#10;&#10;Opis wygenerowany automatycznie">
            <a:extLst>
              <a:ext uri="{FF2B5EF4-FFF2-40B4-BE49-F238E27FC236}">
                <a16:creationId xmlns:a16="http://schemas.microsoft.com/office/drawing/2014/main" id="{9120148F-111D-4CA4-BF04-04480AAB8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41" y="457200"/>
            <a:ext cx="787231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21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ptak, rybołówka, niebo, latanie&#10;&#10;Opis wygenerowany automatycznie">
            <a:extLst>
              <a:ext uri="{FF2B5EF4-FFF2-40B4-BE49-F238E27FC236}">
                <a16:creationId xmlns:a16="http://schemas.microsoft.com/office/drawing/2014/main" id="{9E091FBA-0B05-4CB5-910D-CB70ECC7B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5" y="144794"/>
            <a:ext cx="6062596" cy="5524577"/>
          </a:xfrm>
          <a:prstGeom prst="rect">
            <a:avLst/>
          </a:prstGeom>
        </p:spPr>
      </p:pic>
      <p:pic>
        <p:nvPicPr>
          <p:cNvPr id="2" name="Obraz 2" descr="Obraz zawierający ptak, zewnętrzne, ptak wodny, podłoże&#10;&#10;Opis wygenerowany automatycznie">
            <a:extLst>
              <a:ext uri="{FF2B5EF4-FFF2-40B4-BE49-F238E27FC236}">
                <a16:creationId xmlns:a16="http://schemas.microsoft.com/office/drawing/2014/main" id="{B4B483AD-F614-4819-BB9E-1BC1A0B7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53" y="2013483"/>
            <a:ext cx="6469692" cy="484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33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7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ptak, woda, ptak wodny, pływanie&#10;&#10;Opis wygenerowany automatycznie">
            <a:extLst>
              <a:ext uri="{FF2B5EF4-FFF2-40B4-BE49-F238E27FC236}">
                <a16:creationId xmlns:a16="http://schemas.microsoft.com/office/drawing/2014/main" id="{CA7E76D5-AFB6-4E5A-B477-300EDF7D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529" y="1095695"/>
            <a:ext cx="5296797" cy="473967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tekst, ptak, woda, zewnętrzne&#10;&#10;Opis wygenerowany automatycznie">
            <a:extLst>
              <a:ext uri="{FF2B5EF4-FFF2-40B4-BE49-F238E27FC236}">
                <a16:creationId xmlns:a16="http://schemas.microsoft.com/office/drawing/2014/main" id="{B4E96A74-6845-45D9-BA48-D69DD960E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20" y="1238256"/>
            <a:ext cx="5369865" cy="43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27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3" descr="Obraz zawierający zewnętrzne, woda, ptak, ptak wodny&#10;&#10;Opis wygenerowany automatycznie">
            <a:extLst>
              <a:ext uri="{FF2B5EF4-FFF2-40B4-BE49-F238E27FC236}">
                <a16:creationId xmlns:a16="http://schemas.microsoft.com/office/drawing/2014/main" id="{3D8B895C-8F25-43A9-8D8A-93707F201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2" r="8215" b="16182"/>
          <a:stretch/>
        </p:blipFill>
        <p:spPr>
          <a:xfrm>
            <a:off x="321731" y="557189"/>
            <a:ext cx="5681708" cy="4814149"/>
          </a:xfrm>
          <a:prstGeom prst="rect">
            <a:avLst/>
          </a:prstGeom>
        </p:spPr>
      </p:pic>
      <p:pic>
        <p:nvPicPr>
          <p:cNvPr id="4" name="Obraz 4" descr="Obraz zawierający ptak, woda, zewnętrzne, stojące&#10;&#10;Opis wygenerowany automatycznie">
            <a:extLst>
              <a:ext uri="{FF2B5EF4-FFF2-40B4-BE49-F238E27FC236}">
                <a16:creationId xmlns:a16="http://schemas.microsoft.com/office/drawing/2014/main" id="{DDE1FE38-9B51-4CFB-9B27-E4A43CBC1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0" r="16734" b="7394"/>
          <a:stretch/>
        </p:blipFill>
        <p:spPr>
          <a:xfrm>
            <a:off x="6299758" y="379737"/>
            <a:ext cx="5569652" cy="523205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40785C2-D90D-4304-B55B-E95D90965D37}"/>
              </a:ext>
            </a:extLst>
          </p:cNvPr>
          <p:cNvSpPr txBox="1"/>
          <p:nvPr/>
        </p:nvSpPr>
        <p:spPr>
          <a:xfrm>
            <a:off x="420538" y="5691906"/>
            <a:ext cx="113339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dirty="0">
                <a:solidFill>
                  <a:srgbClr val="002060"/>
                </a:solidFill>
                <a:cs typeface="Calibri"/>
              </a:rPr>
              <a:t>       </a:t>
            </a:r>
            <a:r>
              <a:rPr lang="pl-PL" sz="2800" b="1" dirty="0">
                <a:solidFill>
                  <a:srgbClr val="002060"/>
                </a:solidFill>
                <a:cs typeface="Calibri"/>
              </a:rPr>
              <a:t>Kormoran antarktyczny                                              Petrel śnieżny</a:t>
            </a:r>
          </a:p>
        </p:txBody>
      </p:sp>
    </p:spTree>
    <p:extLst>
      <p:ext uri="{BB962C8B-B14F-4D97-AF65-F5344CB8AC3E}">
        <p14:creationId xmlns:p14="http://schemas.microsoft.com/office/powerpoint/2010/main" val="2699742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ssak wodny, foka, ssak, zewnętrzne&#10;&#10;Opis wygenerowany automatycznie">
            <a:extLst>
              <a:ext uri="{FF2B5EF4-FFF2-40B4-BE49-F238E27FC236}">
                <a16:creationId xmlns:a16="http://schemas.microsoft.com/office/drawing/2014/main" id="{16286B5A-BDA4-416C-8CEF-DE97771A1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2" b="18617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786C9C6-CA15-4FCB-86E7-56546027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2341" y="5873081"/>
            <a:ext cx="3928528" cy="6882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masis MT Pro Medium"/>
                <a:cs typeface="Calibri Light"/>
              </a:rPr>
              <a:t>    Foka - </a:t>
            </a:r>
            <a:r>
              <a:rPr lang="en-US" sz="3200" b="1" dirty="0" err="1">
                <a:solidFill>
                  <a:srgbClr val="0070C0"/>
                </a:solidFill>
                <a:latin typeface="Amasis MT Pro Medium"/>
                <a:cs typeface="Calibri Light"/>
              </a:rPr>
              <a:t>krabojad</a:t>
            </a:r>
            <a:endParaRPr lang="en-US" sz="3200" b="1" dirty="0" err="1">
              <a:solidFill>
                <a:srgbClr val="0070C0"/>
              </a:solidFill>
              <a:latin typeface="Amasis MT Pro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56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az 6" descr="Obraz zawierający zewnętrzne, śnieg, ssak wodny, foka&#10;&#10;Opis wygenerowany automatycznie">
            <a:extLst>
              <a:ext uri="{FF2B5EF4-FFF2-40B4-BE49-F238E27FC236}">
                <a16:creationId xmlns:a16="http://schemas.microsoft.com/office/drawing/2014/main" id="{B309E4E4-B68F-43D0-B771-610D1B071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8" y="1257010"/>
            <a:ext cx="4460105" cy="3415573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4" descr="Obraz zawierający woda, ssak wodny, foka, zewnętrzne&#10;&#10;Opis wygenerowany automatycznie">
            <a:extLst>
              <a:ext uri="{FF2B5EF4-FFF2-40B4-BE49-F238E27FC236}">
                <a16:creationId xmlns:a16="http://schemas.microsoft.com/office/drawing/2014/main" id="{CE445362-C90E-4243-81CA-4B7BB6385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680" y="1443633"/>
            <a:ext cx="6016981" cy="448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48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ssak, ssak wodny, foka&#10;&#10;Opis wygenerowany automatycznie">
            <a:extLst>
              <a:ext uri="{FF2B5EF4-FFF2-40B4-BE49-F238E27FC236}">
                <a16:creationId xmlns:a16="http://schemas.microsoft.com/office/drawing/2014/main" id="{4787747F-37BD-41CB-BA2E-9E52D9FAA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6" r="-149" b="4494"/>
          <a:stretch/>
        </p:blipFill>
        <p:spPr>
          <a:xfrm>
            <a:off x="2059642" y="747851"/>
            <a:ext cx="8229297" cy="563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01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woda, ssak wodny, mors, ssak&#10;&#10;Opis wygenerowany automatycznie">
            <a:extLst>
              <a:ext uri="{FF2B5EF4-FFF2-40B4-BE49-F238E27FC236}">
                <a16:creationId xmlns:a16="http://schemas.microsoft.com/office/drawing/2014/main" id="{7028C729-92FA-4193-94CF-2CD070788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1" t="7573" r="361" b="4660"/>
          <a:stretch/>
        </p:blipFill>
        <p:spPr>
          <a:xfrm>
            <a:off x="7384319" y="643467"/>
            <a:ext cx="3422424" cy="55818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niebo, zewnętrzne, góra&#10;&#10;Opis wygenerowany automatycznie">
            <a:extLst>
              <a:ext uri="{FF2B5EF4-FFF2-40B4-BE49-F238E27FC236}">
                <a16:creationId xmlns:a16="http://schemas.microsoft.com/office/drawing/2014/main" id="{4399D577-0053-4F14-8F4D-682B1F922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24" b="5309"/>
          <a:stretch/>
        </p:blipFill>
        <p:spPr>
          <a:xfrm>
            <a:off x="641180" y="1673110"/>
            <a:ext cx="5129784" cy="319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91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zewnętrzne&#10;&#10;Opis wygenerowany automatycznie">
            <a:extLst>
              <a:ext uri="{FF2B5EF4-FFF2-40B4-BE49-F238E27FC236}">
                <a16:creationId xmlns:a16="http://schemas.microsoft.com/office/drawing/2014/main" id="{12CAD278-33D7-42E7-A887-FC7699286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" t="12306" r="-277" b="12903"/>
          <a:stretch/>
        </p:blipFill>
        <p:spPr>
          <a:xfrm>
            <a:off x="-610" y="10"/>
            <a:ext cx="12202460" cy="65425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20486F0-015E-4837-977E-87EB24B1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7991" y="5753495"/>
            <a:ext cx="3743195" cy="8816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 err="1">
                <a:solidFill>
                  <a:srgbClr val="002060"/>
                </a:solidFill>
                <a:cs typeface="Calibri Light"/>
              </a:rPr>
              <a:t>Słoń</a:t>
            </a:r>
            <a:r>
              <a:rPr lang="en-US" sz="5200" b="1" dirty="0">
                <a:solidFill>
                  <a:srgbClr val="002060"/>
                </a:solidFill>
                <a:cs typeface="Calibri Light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cs typeface="Calibri Light"/>
              </a:rPr>
              <a:t>morski</a:t>
            </a:r>
            <a:endParaRPr lang="en-US" sz="5200" b="1" dirty="0" err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9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1DFB56-C249-4F03-A39C-4BF1675B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45" y="1267791"/>
            <a:ext cx="3527580" cy="45253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rgbClr val="0070C0"/>
                </a:solidFill>
                <a:latin typeface="Amasis MT Pro Black"/>
                <a:cs typeface="Calibri" panose="020F0502020204030204"/>
              </a:rPr>
              <a:t> Henryk Arctowski </a:t>
            </a:r>
            <a:endParaRPr lang="pl-PL" sz="3200" dirty="0">
              <a:solidFill>
                <a:srgbClr val="0070C0"/>
              </a:solidFill>
              <a:latin typeface="Amasis MT Pro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3200" b="1" dirty="0">
                <a:solidFill>
                  <a:srgbClr val="0070C0"/>
                </a:solidFill>
                <a:latin typeface="Amasis MT Pro Medium"/>
                <a:ea typeface="+mn-lt"/>
                <a:cs typeface="+mn-lt"/>
              </a:rPr>
              <a:t>kierownik pierwszej wyprawy naukowej </a:t>
            </a:r>
            <a:br>
              <a:rPr lang="pl-PL" sz="3200" b="1" dirty="0">
                <a:latin typeface="Amasis MT Pro Medium"/>
                <a:ea typeface="+mn-lt"/>
                <a:cs typeface="+mn-lt"/>
              </a:rPr>
            </a:br>
            <a:r>
              <a:rPr lang="pl-PL" sz="3200" b="1" dirty="0">
                <a:solidFill>
                  <a:srgbClr val="0070C0"/>
                </a:solidFill>
                <a:latin typeface="Amasis MT Pro Medium"/>
                <a:ea typeface="+mn-lt"/>
                <a:cs typeface="+mn-lt"/>
              </a:rPr>
              <a:t>na Antarktydę </a:t>
            </a:r>
          </a:p>
          <a:p>
            <a:pPr marL="0" indent="0">
              <a:buNone/>
            </a:pPr>
            <a:r>
              <a:rPr lang="pl-PL" sz="3200" b="1" dirty="0">
                <a:solidFill>
                  <a:srgbClr val="0070C0"/>
                </a:solidFill>
                <a:latin typeface="Amasis MT Pro Medium"/>
                <a:ea typeface="+mn-lt"/>
                <a:cs typeface="+mn-lt"/>
              </a:rPr>
              <a:t>1897-99</a:t>
            </a:r>
            <a:endParaRPr lang="pl-PL" sz="3200" b="1">
              <a:solidFill>
                <a:srgbClr val="0070C0"/>
              </a:solidFill>
              <a:latin typeface="Amasis MT Pro Medium"/>
              <a:cs typeface="Calibri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7F4EEC45-6F74-48B1-94F5-C94788A67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064790"/>
            <a:ext cx="6019331" cy="47251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78143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5" descr="Obraz zawierający niebieski, jamochłony, dno oceanu&#10;&#10;Opis wygenerowany automatycznie">
            <a:extLst>
              <a:ext uri="{FF2B5EF4-FFF2-40B4-BE49-F238E27FC236}">
                <a16:creationId xmlns:a16="http://schemas.microsoft.com/office/drawing/2014/main" id="{DD39C706-C18F-45DA-AAE5-2FDC3EC01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49" b="31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74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ssak, ssak wodny&#10;&#10;Opis wygenerowany automatycznie">
            <a:extLst>
              <a:ext uri="{FF2B5EF4-FFF2-40B4-BE49-F238E27FC236}">
                <a16:creationId xmlns:a16="http://schemas.microsoft.com/office/drawing/2014/main" id="{0C69E0D0-779A-47D6-93F6-90C570F70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34"/>
          <a:stretch/>
        </p:blipFill>
        <p:spPr>
          <a:xfrm>
            <a:off x="6254021" y="1424445"/>
            <a:ext cx="5401181" cy="4009108"/>
          </a:xfrm>
          <a:prstGeom prst="rect">
            <a:avLst/>
          </a:prstGeom>
        </p:spPr>
      </p:pic>
      <p:sp>
        <p:nvSpPr>
          <p:cNvPr id="30" name="Rectangle 2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stawonogi, bezkręgowce, kolorowy&#10;&#10;Opis wygenerowany automatycznie">
            <a:extLst>
              <a:ext uri="{FF2B5EF4-FFF2-40B4-BE49-F238E27FC236}">
                <a16:creationId xmlns:a16="http://schemas.microsoft.com/office/drawing/2014/main" id="{FDC2B129-53BD-4210-A114-D839BF901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3" t="-266" r="386" b="15691"/>
          <a:stretch/>
        </p:blipFill>
        <p:spPr>
          <a:xfrm>
            <a:off x="641180" y="1858681"/>
            <a:ext cx="5129784" cy="314063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70FE016-EAEE-493D-B650-BC1378871F20}"/>
              </a:ext>
            </a:extLst>
          </p:cNvPr>
          <p:cNvSpPr txBox="1"/>
          <p:nvPr/>
        </p:nvSpPr>
        <p:spPr>
          <a:xfrm>
            <a:off x="1759907" y="5141935"/>
            <a:ext cx="32755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Amasis MT Pro Medium"/>
              </a:rPr>
              <a:t>Kryl antarktyczny</a:t>
            </a:r>
            <a:endParaRPr lang="pl-PL" sz="2800" dirty="0">
              <a:solidFill>
                <a:srgbClr val="0070C0"/>
              </a:solidFill>
              <a:latin typeface="Amasis MT Pro Medium"/>
              <a:cs typeface="Calibri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7F785DE-B1CC-4176-91A2-77DB38BCD099}"/>
              </a:ext>
            </a:extLst>
          </p:cNvPr>
          <p:cNvSpPr txBox="1"/>
          <p:nvPr/>
        </p:nvSpPr>
        <p:spPr>
          <a:xfrm>
            <a:off x="7260920" y="5549030"/>
            <a:ext cx="32755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Amasis MT Pro Medium"/>
                <a:cs typeface="Calibri"/>
              </a:rPr>
              <a:t>        Humbak</a:t>
            </a:r>
          </a:p>
        </p:txBody>
      </p:sp>
    </p:spTree>
    <p:extLst>
      <p:ext uri="{BB962C8B-B14F-4D97-AF65-F5344CB8AC3E}">
        <p14:creationId xmlns:p14="http://schemas.microsoft.com/office/powerpoint/2010/main" val="1039391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4" descr="Obraz zawierający ssak wodny, ssak, niebo, woda&#10;&#10;Opis wygenerowany automatycznie">
            <a:extLst>
              <a:ext uri="{FF2B5EF4-FFF2-40B4-BE49-F238E27FC236}">
                <a16:creationId xmlns:a16="http://schemas.microsoft.com/office/drawing/2014/main" id="{ED32D9A8-7A06-45C1-97F1-BE173BF7F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6" y="1526161"/>
            <a:ext cx="3343202" cy="290858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3" descr="Obraz zawierający woda, ryba, pływanie&#10;&#10;Opis wygenerowany automatycznie">
            <a:extLst>
              <a:ext uri="{FF2B5EF4-FFF2-40B4-BE49-F238E27FC236}">
                <a16:creationId xmlns:a16="http://schemas.microsoft.com/office/drawing/2014/main" id="{CF4DAED3-95EF-4484-B6EB-E37BE2E2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083" y="1715030"/>
            <a:ext cx="5899051" cy="39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5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2" descr="Obraz zawierający pingwin, ptak wodny, ptak&#10;&#10;Opis wygenerowany automatycznie">
            <a:extLst>
              <a:ext uri="{FF2B5EF4-FFF2-40B4-BE49-F238E27FC236}">
                <a16:creationId xmlns:a16="http://schemas.microsoft.com/office/drawing/2014/main" id="{C368490E-BFEC-491E-B240-39233F74C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3" b="237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443F301-50B1-46BB-AABE-6DF1A75F0CF8}"/>
              </a:ext>
            </a:extLst>
          </p:cNvPr>
          <p:cNvSpPr txBox="1"/>
          <p:nvPr/>
        </p:nvSpPr>
        <p:spPr>
          <a:xfrm>
            <a:off x="215030" y="4703523"/>
            <a:ext cx="253443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dirty="0">
                <a:solidFill>
                  <a:srgbClr val="002060"/>
                </a:solidFill>
                <a:latin typeface="Amasis MT Pro Medium"/>
                <a:cs typeface="Calibri"/>
              </a:rPr>
              <a:t>Pingwin cesarski Antarktyda Wschodnia</a:t>
            </a:r>
          </a:p>
        </p:txBody>
      </p:sp>
    </p:spTree>
    <p:extLst>
      <p:ext uri="{BB962C8B-B14F-4D97-AF65-F5344CB8AC3E}">
        <p14:creationId xmlns:p14="http://schemas.microsoft.com/office/powerpoint/2010/main" val="696015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9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ekst, pingwin, ptak, ptak wodny&#10;&#10;Opis wygenerowany automatycznie">
            <a:extLst>
              <a:ext uri="{FF2B5EF4-FFF2-40B4-BE49-F238E27FC236}">
                <a16:creationId xmlns:a16="http://schemas.microsoft.com/office/drawing/2014/main" id="{4FFEFD57-CFC1-4063-9D28-017A3925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818423"/>
            <a:ext cx="5129784" cy="52211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ptak, stojące, zewnętrzne, ptak wodny&#10;&#10;Opis wygenerowany automatycznie">
            <a:extLst>
              <a:ext uri="{FF2B5EF4-FFF2-40B4-BE49-F238E27FC236}">
                <a16:creationId xmlns:a16="http://schemas.microsoft.com/office/drawing/2014/main" id="{C75E4573-C730-4749-96F1-ECAB5212F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50" y="1322362"/>
            <a:ext cx="5255044" cy="419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94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2" descr="Obraz zawierający woda, zewnętrzne, ptak wodny, ptak&#10;&#10;Opis wygenerowany automatycznie">
            <a:extLst>
              <a:ext uri="{FF2B5EF4-FFF2-40B4-BE49-F238E27FC236}">
                <a16:creationId xmlns:a16="http://schemas.microsoft.com/office/drawing/2014/main" id="{26841436-2905-4A18-AE59-6962065BD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22" b="131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B5D9C2F-DBC7-47D4-820B-ED27AF31F866}"/>
              </a:ext>
            </a:extLst>
          </p:cNvPr>
          <p:cNvSpPr txBox="1"/>
          <p:nvPr/>
        </p:nvSpPr>
        <p:spPr>
          <a:xfrm>
            <a:off x="6749442" y="3784948"/>
            <a:ext cx="48934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dirty="0">
                <a:solidFill>
                  <a:srgbClr val="002060"/>
                </a:solidFill>
                <a:latin typeface="Amasis MT Pro Medium"/>
                <a:cs typeface="Calibri"/>
              </a:rPr>
              <a:t>Pingwin </a:t>
            </a:r>
            <a:r>
              <a:rPr lang="pl-PL" sz="2800" dirty="0" err="1">
                <a:solidFill>
                  <a:srgbClr val="002060"/>
                </a:solidFill>
                <a:latin typeface="Amasis MT Pro Medium"/>
                <a:cs typeface="Calibri"/>
              </a:rPr>
              <a:t>białoboki</a:t>
            </a:r>
            <a:r>
              <a:rPr lang="pl-PL" sz="2800" dirty="0">
                <a:solidFill>
                  <a:srgbClr val="002060"/>
                </a:solidFill>
                <a:latin typeface="Amasis MT Pro Medium"/>
                <a:cs typeface="Calibri"/>
              </a:rPr>
              <a:t> - ADELI </a:t>
            </a:r>
          </a:p>
          <a:p>
            <a:r>
              <a:rPr lang="pl-PL" sz="2800" dirty="0">
                <a:solidFill>
                  <a:srgbClr val="002060"/>
                </a:solidFill>
                <a:latin typeface="Amasis MT Pro Medium"/>
                <a:cs typeface="Calibri"/>
              </a:rPr>
              <a:t>Wyspa Króla Jerzego</a:t>
            </a:r>
          </a:p>
        </p:txBody>
      </p:sp>
    </p:spTree>
    <p:extLst>
      <p:ext uri="{BB962C8B-B14F-4D97-AF65-F5344CB8AC3E}">
        <p14:creationId xmlns:p14="http://schemas.microsoft.com/office/powerpoint/2010/main" val="2194649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9" descr="Obraz zawierający ptak, skała, zewnętrzne, ptak wodny&#10;&#10;Opis wygenerowany automatycznie">
            <a:extLst>
              <a:ext uri="{FF2B5EF4-FFF2-40B4-BE49-F238E27FC236}">
                <a16:creationId xmlns:a16="http://schemas.microsoft.com/office/drawing/2014/main" id="{D21CEC48-59A0-490F-A2BC-E5207CDBD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065" y="1161226"/>
            <a:ext cx="6792279" cy="4452041"/>
          </a:xfrm>
          <a:prstGeom prst="rect">
            <a:avLst/>
          </a:prstGeom>
        </p:spPr>
      </p:pic>
      <p:pic>
        <p:nvPicPr>
          <p:cNvPr id="2" name="Obraz 2" descr="Obraz zawierający zewnętrzne, śnieg, ptak, pingwin&#10;&#10;Opis wygenerowany automatycznie">
            <a:extLst>
              <a:ext uri="{FF2B5EF4-FFF2-40B4-BE49-F238E27FC236}">
                <a16:creationId xmlns:a16="http://schemas.microsoft.com/office/drawing/2014/main" id="{55E31CE1-009F-48BE-815B-2BD8F7BDE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22" y="99885"/>
            <a:ext cx="4674296" cy="659560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AE70F7E-F133-4416-A8E5-0CE2F9E14CFD}"/>
              </a:ext>
            </a:extLst>
          </p:cNvPr>
          <p:cNvSpPr txBox="1"/>
          <p:nvPr/>
        </p:nvSpPr>
        <p:spPr>
          <a:xfrm>
            <a:off x="1415441" y="5757796"/>
            <a:ext cx="439245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 dirty="0">
                <a:solidFill>
                  <a:srgbClr val="002060"/>
                </a:solidFill>
              </a:rPr>
              <a:t>Pingwin maskowy </a:t>
            </a:r>
            <a:endParaRPr lang="pl-PL" sz="2800" b="1" dirty="0">
              <a:solidFill>
                <a:srgbClr val="002060"/>
              </a:solidFill>
              <a:cs typeface="Calibri"/>
            </a:endParaRPr>
          </a:p>
          <a:p>
            <a:r>
              <a:rPr lang="pl-PL" sz="2800" b="1" dirty="0">
                <a:solidFill>
                  <a:srgbClr val="002060"/>
                </a:solidFill>
              </a:rPr>
              <a:t>Szetlandy Południowe</a:t>
            </a:r>
            <a:endParaRPr lang="pl-PL" sz="2800" b="1">
              <a:solidFill>
                <a:srgbClr val="002060"/>
              </a:solidFill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BDB951-FC24-4AA8-B381-3047C3A6BD04}"/>
              </a:ext>
            </a:extLst>
          </p:cNvPr>
          <p:cNvSpPr txBox="1"/>
          <p:nvPr/>
        </p:nvSpPr>
        <p:spPr>
          <a:xfrm>
            <a:off x="5796291" y="5023851"/>
            <a:ext cx="62609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cs typeface="Calibri"/>
              </a:rPr>
              <a:t>Pingwin złotoczuby wyspy </a:t>
            </a:r>
            <a:r>
              <a:rPr lang="pl-PL" sz="2800" b="1" dirty="0" err="1">
                <a:solidFill>
                  <a:schemeClr val="bg1"/>
                </a:solidFill>
                <a:cs typeface="Calibri"/>
              </a:rPr>
              <a:t>subantarktyki</a:t>
            </a:r>
            <a:endParaRPr lang="pl-PL" sz="2800" b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435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10" descr="Obraz zawierający tekst, torba&#10;&#10;Opis wygenerowany automatycznie">
            <a:extLst>
              <a:ext uri="{FF2B5EF4-FFF2-40B4-BE49-F238E27FC236}">
                <a16:creationId xmlns:a16="http://schemas.microsoft.com/office/drawing/2014/main" id="{946A7A4F-4219-432E-93D0-B55BFF7A5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" b="-4"/>
          <a:stretch/>
        </p:blipFill>
        <p:spPr>
          <a:xfrm>
            <a:off x="243500" y="1039139"/>
            <a:ext cx="3876165" cy="433817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5B5C1B-A99F-4DA7-B6F9-D6BABCD1B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462" y="213841"/>
            <a:ext cx="7696429" cy="56869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002060"/>
                </a:solidFill>
                <a:ea typeface="+mn-lt"/>
                <a:cs typeface="+mn-lt"/>
              </a:rPr>
              <a:t>Tematyka polarna jest jak ogromna niczym lądolód Antarktydy, dlatego dla zainteresowanych polecam książki:</a:t>
            </a:r>
          </a:p>
          <a:p>
            <a:pPr marL="0" indent="0">
              <a:buNone/>
            </a:pPr>
            <a:endParaRPr lang="pl-PL" sz="2400" b="1" dirty="0">
              <a:solidFill>
                <a:srgbClr val="002060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rgbClr val="0070C0"/>
                </a:solidFill>
                <a:cs typeface="Calibri" panose="020F0502020204030204"/>
              </a:rPr>
              <a:t>"Nela i kierunek Antarktyda"</a:t>
            </a: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"Dzienniki lodu. Wspomnienia z Antarktydy" - </a:t>
            </a:r>
            <a:r>
              <a:rPr lang="pl-PL" sz="2400" b="1" dirty="0" err="1">
                <a:solidFill>
                  <a:srgbClr val="002060"/>
                </a:solidFill>
              </a:rPr>
              <a:t>McNeil</a:t>
            </a:r>
            <a:r>
              <a:rPr lang="pl-PL" sz="2400" b="1" dirty="0">
                <a:solidFill>
                  <a:srgbClr val="002060"/>
                </a:solidFill>
              </a:rPr>
              <a:t> Jean </a:t>
            </a:r>
            <a:endParaRPr lang="pl-PL" sz="2400" b="1" dirty="0">
              <a:solidFill>
                <a:srgbClr val="002060"/>
              </a:solidFill>
              <a:cs typeface="Calibri"/>
            </a:endParaRPr>
          </a:p>
          <a:p>
            <a:pPr>
              <a:buNone/>
            </a:pPr>
            <a:r>
              <a:rPr lang="pl-PL" sz="2400" b="1" dirty="0">
                <a:solidFill>
                  <a:srgbClr val="0070C0"/>
                </a:solidFill>
                <a:cs typeface="Calibri"/>
              </a:rPr>
              <a:t>"Jak zdobyć bieguny ziemi … w rok"  Marek Kamiński</a:t>
            </a: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"365 PINGWINÓW" JEAN-LUC FROMENTAL</a:t>
            </a:r>
            <a:endParaRPr lang="pl-PL" sz="2400" b="1" dirty="0">
              <a:solidFill>
                <a:srgbClr val="002060"/>
              </a:solidFill>
              <a:cs typeface="Calibri" panose="020F0502020204030204"/>
            </a:endParaRPr>
          </a:p>
          <a:p>
            <a:pPr>
              <a:buNone/>
            </a:pPr>
            <a:r>
              <a:rPr lang="pl-PL" sz="2400" b="1" dirty="0">
                <a:solidFill>
                  <a:srgbClr val="0070C0"/>
                </a:solidFill>
                <a:cs typeface="Calibri" panose="020F0502020204030204"/>
              </a:rPr>
              <a:t>"Chłopiec, który miał marzenia" Marek Kamiński</a:t>
            </a: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  <a:cs typeface="Calibri" panose="020F0502020204030204"/>
              </a:rPr>
              <a:t>"Rok wśród pingwinów" </a:t>
            </a:r>
            <a:r>
              <a:rPr lang="pl-PL" sz="2400" b="1" dirty="0" err="1">
                <a:solidFill>
                  <a:srgbClr val="002060"/>
                </a:solidFill>
                <a:cs typeface="Calibri" panose="020F0502020204030204"/>
              </a:rPr>
              <a:t>McCrae</a:t>
            </a:r>
            <a:r>
              <a:rPr lang="pl-PL" sz="2400" b="1" dirty="0">
                <a:solidFill>
                  <a:srgbClr val="002060"/>
                </a:solidFill>
                <a:cs typeface="Calibri" panose="020F0502020204030204"/>
              </a:rPr>
              <a:t> Lindsay</a:t>
            </a:r>
          </a:p>
          <a:p>
            <a:pPr>
              <a:buNone/>
            </a:pPr>
            <a:r>
              <a:rPr lang="pl-PL" sz="2400" b="1" dirty="0">
                <a:solidFill>
                  <a:srgbClr val="0070C0"/>
                </a:solidFill>
                <a:cs typeface="Calibri" panose="020F0502020204030204"/>
              </a:rPr>
              <a:t>"Moje życie polarnika" Marek Kamiński</a:t>
            </a: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"Stary", młodzi i morze. Od Antarktydy do Alaski. Wyprawa wokół obu Ameryk (ebook) Marcin </a:t>
            </a:r>
            <a:r>
              <a:rPr lang="pl-PL" sz="2400" b="1" dirty="0" err="1">
                <a:solidFill>
                  <a:srgbClr val="002060"/>
                </a:solidFill>
                <a:ea typeface="+mn-lt"/>
                <a:cs typeface="+mn-lt"/>
              </a:rPr>
              <a:t>Jamkowski</a:t>
            </a:r>
            <a:r>
              <a:rPr lang="pl-PL" sz="2400" b="1" dirty="0">
                <a:solidFill>
                  <a:srgbClr val="002060"/>
                </a:solidFill>
                <a:ea typeface="+mn-lt"/>
                <a:cs typeface="+mn-lt"/>
              </a:rPr>
              <a:t>, Jacek Wacławski</a:t>
            </a:r>
          </a:p>
          <a:p>
            <a:pPr>
              <a:buNone/>
            </a:pPr>
            <a:endParaRPr lang="pl-PL" sz="1000" b="1" dirty="0">
              <a:solidFill>
                <a:srgbClr val="002060"/>
              </a:solidFill>
              <a:cs typeface="Calibri" panose="020F0502020204030204"/>
            </a:endParaRPr>
          </a:p>
          <a:p>
            <a:pPr>
              <a:buNone/>
            </a:pPr>
            <a:endParaRPr lang="pl-PL" sz="1000">
              <a:cs typeface="Calibri" panose="020F0502020204030204"/>
            </a:endParaRPr>
          </a:p>
          <a:p>
            <a:pPr>
              <a:buNone/>
            </a:pPr>
            <a:endParaRPr lang="pl-PL" sz="1000">
              <a:cs typeface="Calibri" panose="020F0502020204030204"/>
            </a:endParaRPr>
          </a:p>
          <a:p>
            <a:pPr>
              <a:buNone/>
            </a:pPr>
            <a:endParaRPr lang="pl-PL" sz="1000">
              <a:cs typeface="Calibri" panose="020F0502020204030204"/>
            </a:endParaRPr>
          </a:p>
          <a:p>
            <a:pPr marL="0" indent="0">
              <a:buNone/>
            </a:pPr>
            <a:endParaRPr lang="pl-PL" sz="1000">
              <a:cs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9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 descr="Obraz zawierający niebo, zewnętrzne, woda, dzień&#10;&#10;Opis wygenerowany automatycznie">
            <a:extLst>
              <a:ext uri="{FF2B5EF4-FFF2-40B4-BE49-F238E27FC236}">
                <a16:creationId xmlns:a16="http://schemas.microsoft.com/office/drawing/2014/main" id="{4113C2F9-29CB-46C1-8BAE-AEF594CE0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3" y="147381"/>
            <a:ext cx="9747336" cy="655280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C221002-E318-4382-9385-F252D030B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0883" y="5626055"/>
            <a:ext cx="1382039" cy="1075043"/>
          </a:xfrm>
        </p:spPr>
        <p:txBody>
          <a:bodyPr/>
          <a:lstStyle/>
          <a:p>
            <a:r>
              <a:rPr lang="pl-PL" sz="2000" b="1" dirty="0">
                <a:latin typeface="Baguet Script"/>
                <a:cs typeface="Calibri Light"/>
              </a:rPr>
              <a:t>Dziękuję </a:t>
            </a:r>
            <a:endParaRPr lang="pl-PL" b="1">
              <a:latin typeface="Baguet Script"/>
            </a:endParaRPr>
          </a:p>
        </p:txBody>
      </p:sp>
      <p:pic>
        <p:nvPicPr>
          <p:cNvPr id="4" name="Obraz 4" descr="Obraz zawierający owad, trzepaczka, staw&#10;&#10;Opis wygenerowany automatycznie">
            <a:extLst>
              <a:ext uri="{FF2B5EF4-FFF2-40B4-BE49-F238E27FC236}">
                <a16:creationId xmlns:a16="http://schemas.microsoft.com/office/drawing/2014/main" id="{0F379E05-7C61-47C5-91CC-0364DD968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741" y="5982221"/>
            <a:ext cx="665968" cy="6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9" descr="Obraz zawierający niebo, śnieg, zewnętrzne, góra&#10;&#10;Opis wygenerowany automatycznie">
            <a:extLst>
              <a:ext uri="{FF2B5EF4-FFF2-40B4-BE49-F238E27FC236}">
                <a16:creationId xmlns:a16="http://schemas.microsoft.com/office/drawing/2014/main" id="{8E1D7E9D-06FD-4558-90D9-22D17AEC1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95055" y="681969"/>
            <a:ext cx="11398044" cy="24194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800" b="1">
                <a:solidFill>
                  <a:srgbClr val="FFFFFF"/>
                </a:solidFill>
                <a:latin typeface="Amasis MT Pro Medium"/>
              </a:rPr>
              <a:t>Badał zmiany</a:t>
            </a:r>
            <a:r>
              <a:rPr lang="en-US" sz="4800" b="1">
                <a:solidFill>
                  <a:srgbClr val="FFFFFF"/>
                </a:solidFill>
              </a:rPr>
              <a:t> </a:t>
            </a:r>
            <a:r>
              <a:rPr lang="en-US" sz="4800" b="1">
                <a:solidFill>
                  <a:srgbClr val="FFFFFF"/>
                </a:solidFill>
                <a:latin typeface="Amasis MT Pro Medium"/>
              </a:rPr>
              <a:t>klimatu, zanim to było modne. </a:t>
            </a:r>
            <a:br>
              <a:rPr lang="en-US" sz="4800" b="1">
                <a:solidFill>
                  <a:srgbClr val="FFFFFF"/>
                </a:solidFill>
                <a:latin typeface="Amasis MT Pro Medium"/>
              </a:rPr>
            </a:br>
            <a:r>
              <a:rPr lang="en-US" sz="4800" b="1">
                <a:solidFill>
                  <a:srgbClr val="FFFFFF"/>
                </a:solidFill>
                <a:latin typeface="Amasis MT Pro Medium"/>
              </a:rPr>
              <a:t>Nieustraszony polarnik, </a:t>
            </a:r>
            <a:br>
              <a:rPr lang="en-US" sz="4800" b="1">
                <a:solidFill>
                  <a:srgbClr val="FFFFFF"/>
                </a:solidFill>
                <a:latin typeface="Amasis MT Pro Medium"/>
              </a:rPr>
            </a:br>
            <a:r>
              <a:rPr lang="en-US" sz="4800" b="1">
                <a:solidFill>
                  <a:srgbClr val="FFFFFF"/>
                </a:solidFill>
                <a:latin typeface="Amasis MT Pro Medium"/>
              </a:rPr>
              <a:t>wybitny uczony, entuzjasta niskich temperatur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2E534A9-B859-4014-B4C7-265AE095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42" y="2223"/>
            <a:ext cx="11537063" cy="1861615"/>
          </a:xfrm>
        </p:spPr>
        <p:txBody>
          <a:bodyPr anchor="t">
            <a:normAutofit fontScale="90000"/>
          </a:bodyPr>
          <a:lstStyle/>
          <a:p>
            <a:pPr algn="ctr"/>
            <a:br>
              <a:rPr lang="pl-PL" sz="1600" b="1">
                <a:ea typeface="+mj-lt"/>
                <a:cs typeface="+mj-lt"/>
              </a:rPr>
            </a:br>
            <a:r>
              <a:rPr lang="pl-PL" sz="3200" b="1">
                <a:solidFill>
                  <a:srgbClr val="0070C0"/>
                </a:solidFill>
                <a:latin typeface="Amasis MT Pro Medium"/>
                <a:ea typeface="+mj-lt"/>
                <a:cs typeface="+mj-lt"/>
              </a:rPr>
              <a:t>16 sierpnia 1897 roku wypłynął z Belgii statkiem „</a:t>
            </a:r>
            <a:r>
              <a:rPr lang="pl-PL" sz="3200" b="1" err="1">
                <a:solidFill>
                  <a:srgbClr val="0070C0"/>
                </a:solidFill>
                <a:latin typeface="Amasis MT Pro Medium"/>
                <a:ea typeface="+mj-lt"/>
                <a:cs typeface="+mj-lt"/>
              </a:rPr>
              <a:t>Belgica</a:t>
            </a:r>
            <a:r>
              <a:rPr lang="pl-PL" sz="3200" b="1">
                <a:solidFill>
                  <a:srgbClr val="0070C0"/>
                </a:solidFill>
                <a:latin typeface="Amasis MT Pro Medium"/>
                <a:ea typeface="+mj-lt"/>
                <a:cs typeface="+mj-lt"/>
              </a:rPr>
              <a:t>” jako kierownik ekspedycji z meteorologiem Antonim Dobrowolskim, organizatorem  Adrien de </a:t>
            </a:r>
            <a:r>
              <a:rPr lang="pl-PL" sz="3200" b="1" err="1">
                <a:solidFill>
                  <a:srgbClr val="0070C0"/>
                </a:solidFill>
                <a:latin typeface="Amasis MT Pro Medium"/>
                <a:ea typeface="+mj-lt"/>
                <a:cs typeface="+mj-lt"/>
              </a:rPr>
              <a:t>Gerlache</a:t>
            </a:r>
            <a:r>
              <a:rPr lang="pl-PL" sz="3200" b="1">
                <a:solidFill>
                  <a:srgbClr val="0070C0"/>
                </a:solidFill>
                <a:latin typeface="Amasis MT Pro Medium"/>
                <a:ea typeface="+mj-lt"/>
                <a:cs typeface="+mj-lt"/>
              </a:rPr>
              <a:t> w kierunku Antarktyki (22 uczestników).</a:t>
            </a:r>
          </a:p>
          <a:p>
            <a:pPr algn="ctr"/>
            <a:endParaRPr lang="pl-PL" sz="1600">
              <a:latin typeface="Amasis MT Pro Black"/>
              <a:cs typeface="Calibri Light"/>
            </a:endParaRPr>
          </a:p>
          <a:p>
            <a:pPr algn="r"/>
            <a:endParaRPr lang="pl-PL" sz="1600"/>
          </a:p>
        </p:txBody>
      </p:sp>
      <p:pic>
        <p:nvPicPr>
          <p:cNvPr id="6" name="Obraz 6" descr="Obraz zawierający tekst, łódź, woda, zewnętrzne&#10;&#10;Opis wygenerowany automatycznie">
            <a:extLst>
              <a:ext uri="{FF2B5EF4-FFF2-40B4-BE49-F238E27FC236}">
                <a16:creationId xmlns:a16="http://schemas.microsoft.com/office/drawing/2014/main" id="{913DB726-FC95-4A81-9C34-3F759ADC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" y="1870587"/>
            <a:ext cx="12007787" cy="461061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833AD9-D968-4A5B-BEF6-6D12C4475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415" y="4230094"/>
            <a:ext cx="6235268" cy="18001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l-PL" sz="2000">
              <a:cs typeface="Calibri"/>
            </a:endParaRPr>
          </a:p>
          <a:p>
            <a:endParaRPr lang="pl-PL" sz="2000">
              <a:cs typeface="Calibri"/>
            </a:endParaRPr>
          </a:p>
          <a:p>
            <a:endParaRPr lang="pl-PL" sz="2000">
              <a:cs typeface="Calibri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5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F4B8D9CA-8318-4F63-B69B-CBD0F440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518" y="137652"/>
            <a:ext cx="5867449" cy="658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11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4565DA-ADDC-4EBD-ADF8-087ED82B3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42" y="640081"/>
            <a:ext cx="2866751" cy="5675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masis MT Pro Medium"/>
              </a:rPr>
              <a:t>Po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wielu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trudach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podróży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,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stracie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części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załogi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,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przymusowej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rocznej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uwięzi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wśród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lodu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na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oceanie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badacze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docierają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do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Szetlandów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Południowych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br>
              <a:rPr lang="en-US" sz="2800" b="1">
                <a:solidFill>
                  <a:srgbClr val="0070C0"/>
                </a:solidFill>
                <a:latin typeface="Amasis MT Pro Medium"/>
              </a:rPr>
            </a:b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i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Półwyspu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masis MT Pro Medium"/>
              </a:rPr>
              <a:t>Antarktyki</a:t>
            </a:r>
            <a:r>
              <a:rPr lang="en-US" sz="2800" b="1">
                <a:solidFill>
                  <a:srgbClr val="0070C0"/>
                </a:solidFill>
                <a:latin typeface="Amasis MT Pro Medium"/>
              </a:rPr>
              <a:t> </a:t>
            </a:r>
            <a:endParaRPr lang="en-US" sz="2800" b="1">
              <a:solidFill>
                <a:srgbClr val="0070C0"/>
              </a:solidFill>
              <a:latin typeface="Amasis MT Pro Medium"/>
              <a:cs typeface="Calibri Light"/>
            </a:endParaRP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7" descr="Obraz zawierający woda, zewnętrzne, śnieg, lód&#10;&#10;Opis wygenerowany automatycznie">
            <a:extLst>
              <a:ext uri="{FF2B5EF4-FFF2-40B4-BE49-F238E27FC236}">
                <a16:creationId xmlns:a16="http://schemas.microsoft.com/office/drawing/2014/main" id="{3BECBBAC-F564-45EC-B449-80CC2A26B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" r="281" b="1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0630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góra, śnieg, niebo, zewnętrzne&#10;&#10;Opis wygenerowany automatycznie">
            <a:extLst>
              <a:ext uri="{FF2B5EF4-FFF2-40B4-BE49-F238E27FC236}">
                <a16:creationId xmlns:a16="http://schemas.microsoft.com/office/drawing/2014/main" id="{D2513782-3AA0-43BB-B3B3-457EBE117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90" y="-2686"/>
            <a:ext cx="12231662" cy="686337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86CE839-3449-4ADC-84EF-4B67E09F75AC}"/>
              </a:ext>
            </a:extLst>
          </p:cNvPr>
          <p:cNvSpPr txBox="1"/>
          <p:nvPr/>
        </p:nvSpPr>
        <p:spPr>
          <a:xfrm>
            <a:off x="371607" y="350730"/>
            <a:ext cx="11448783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200" b="1" dirty="0">
                <a:solidFill>
                  <a:srgbClr val="002060"/>
                </a:solidFill>
                <a:latin typeface="Amasis MT Pro Medium"/>
                <a:ea typeface="+mn-lt"/>
                <a:cs typeface="+mn-lt"/>
              </a:rPr>
              <a:t>Uczestnik podróży na statku </a:t>
            </a:r>
            <a:r>
              <a:rPr lang="pl-PL" sz="3200" b="1" dirty="0" err="1">
                <a:solidFill>
                  <a:srgbClr val="002060"/>
                </a:solidFill>
                <a:latin typeface="Amasis MT Pro Medium"/>
                <a:ea typeface="+mn-lt"/>
                <a:cs typeface="+mn-lt"/>
              </a:rPr>
              <a:t>Belgica</a:t>
            </a:r>
            <a:r>
              <a:rPr lang="pl-PL" sz="3200" b="1" dirty="0">
                <a:solidFill>
                  <a:srgbClr val="002060"/>
                </a:solidFill>
                <a:latin typeface="Amasis MT Pro Medium"/>
                <a:ea typeface="+mn-lt"/>
                <a:cs typeface="+mn-lt"/>
              </a:rPr>
              <a:t> Antonii Dobrowolski tak pisał o krajobrazie tego nieznanego nadal lądu :</a:t>
            </a:r>
            <a:endParaRPr lang="pl-PL" dirty="0">
              <a:solidFill>
                <a:srgbClr val="002060"/>
              </a:solidFill>
              <a:cs typeface="Calibri" panose="020F0502020204030204"/>
            </a:endParaRPr>
          </a:p>
          <a:p>
            <a:endParaRPr lang="pl-PL" sz="3200" b="1" dirty="0">
              <a:solidFill>
                <a:srgbClr val="002060"/>
              </a:solidFill>
              <a:latin typeface="Amasis MT Pro Medium"/>
              <a:ea typeface="+mn-lt"/>
              <a:cs typeface="+mn-lt"/>
            </a:endParaRPr>
          </a:p>
          <a:p>
            <a:pPr algn="ctr"/>
            <a:r>
              <a:rPr lang="pl-PL" sz="3200" b="1" i="1" dirty="0">
                <a:solidFill>
                  <a:srgbClr val="002060"/>
                </a:solidFill>
                <a:latin typeface="Amasis MT Pro Medium"/>
                <a:ea typeface="+mn-lt"/>
                <a:cs typeface="+mn-lt"/>
              </a:rPr>
              <a:t>"...Pustynia… Biała, straszliwie biała, granice giną </a:t>
            </a:r>
          </a:p>
          <a:p>
            <a:pPr algn="ctr"/>
            <a:r>
              <a:rPr lang="pl-PL" sz="3200" b="1" i="1" dirty="0">
                <a:solidFill>
                  <a:srgbClr val="002060"/>
                </a:solidFill>
                <a:latin typeface="Amasis MT Pro Medium"/>
                <a:ea typeface="+mn-lt"/>
                <a:cs typeface="+mn-lt"/>
              </a:rPr>
              <a:t>w przepaściach widnokręgu. Brzuch oceanu cały </a:t>
            </a:r>
            <a:endParaRPr lang="pl-PL" sz="3200" b="1" i="1">
              <a:solidFill>
                <a:srgbClr val="002060"/>
              </a:solidFill>
              <a:latin typeface="Amasis MT Pro Medium"/>
              <a:ea typeface="+mn-lt"/>
              <a:cs typeface="+mn-lt"/>
            </a:endParaRPr>
          </a:p>
          <a:p>
            <a:pPr algn="ctr"/>
            <a:r>
              <a:rPr lang="pl-PL" sz="3200" b="1" i="1" dirty="0">
                <a:solidFill>
                  <a:srgbClr val="002060"/>
                </a:solidFill>
                <a:latin typeface="Amasis MT Pro Medium"/>
                <a:ea typeface="+mn-lt"/>
                <a:cs typeface="+mn-lt"/>
              </a:rPr>
              <a:t>pokryty lodem, zwanym pakiem lodowym..."</a:t>
            </a:r>
            <a:endParaRPr lang="pl-PL" sz="3200" b="1" i="1">
              <a:solidFill>
                <a:srgbClr val="002060"/>
              </a:solidFill>
              <a:latin typeface="Amasis MT Pro Medium"/>
              <a:cs typeface="Calibri"/>
            </a:endParaRP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88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156AD8-CB92-453F-9C9E-DF2AB9741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9" y="3105672"/>
            <a:ext cx="2758532" cy="35487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300">
                <a:solidFill>
                  <a:srgbClr val="002060"/>
                </a:solidFill>
                <a:latin typeface="Amasis MT Pro Black"/>
                <a:cs typeface="Calibri"/>
              </a:rPr>
              <a:t>Wyniki badań naukowych poczynione przez Artowskiego w czasie wyprawy 1897-99 na statku </a:t>
            </a:r>
            <a:r>
              <a:rPr lang="pl-PL" sz="2300" err="1">
                <a:solidFill>
                  <a:srgbClr val="002060"/>
                </a:solidFill>
                <a:latin typeface="Amasis MT Pro Black"/>
                <a:cs typeface="Calibri"/>
              </a:rPr>
              <a:t>Belgica</a:t>
            </a:r>
            <a:r>
              <a:rPr lang="pl-PL" sz="2300">
                <a:solidFill>
                  <a:srgbClr val="002060"/>
                </a:solidFill>
                <a:latin typeface="Amasis MT Pro Black"/>
                <a:cs typeface="Calibri"/>
              </a:rPr>
              <a:t>:</a:t>
            </a:r>
            <a:endParaRPr lang="pl-PL" sz="2300">
              <a:solidFill>
                <a:srgbClr val="002060"/>
              </a:solidFill>
              <a:latin typeface="Amasis MT Pro Black"/>
            </a:endParaRPr>
          </a:p>
        </p:txBody>
      </p:sp>
      <p:pic>
        <p:nvPicPr>
          <p:cNvPr id="4" name="Obraz 4" descr="Obraz zawierający lód, przyroda, zewnętrzne, śnieg&#10;&#10;Opis wygenerowany automatycznie">
            <a:extLst>
              <a:ext uri="{FF2B5EF4-FFF2-40B4-BE49-F238E27FC236}">
                <a16:creationId xmlns:a16="http://schemas.microsoft.com/office/drawing/2014/main" id="{0CD77805-2764-41C7-BC06-B45C89BFF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2" b="3388"/>
          <a:stretch/>
        </p:blipFill>
        <p:spPr>
          <a:xfrm>
            <a:off x="20" y="10"/>
            <a:ext cx="12191980" cy="349139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FB4A2E-EE3B-47B7-9F30-E4E656FD7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643" y="3658904"/>
            <a:ext cx="9051162" cy="3047674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pl-PL" sz="1800" b="1"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pl-PL" sz="2000" b="1">
                <a:solidFill>
                  <a:srgbClr val="0070C0"/>
                </a:solidFill>
                <a:latin typeface="Amasis MT Pro Medium"/>
                <a:ea typeface="+mn-lt"/>
                <a:cs typeface="+mn-lt"/>
              </a:rPr>
              <a:t>stwierdził, że góry Andy i góry Antarktydy i Nowej Zelandii do części tego samego trzeciorzędowego łańcucha górskiego o czym świadczy ich budowa geologiczna</a:t>
            </a:r>
            <a:endParaRPr lang="pl-PL" sz="2000" b="1">
              <a:solidFill>
                <a:srgbClr val="0070C0"/>
              </a:solidFill>
              <a:latin typeface="Amasis MT Pro Medium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pl-PL" sz="2000" b="1">
                <a:solidFill>
                  <a:srgbClr val="0070C0"/>
                </a:solidFill>
                <a:latin typeface="Amasis MT Pro Medium"/>
                <a:ea typeface="+mn-lt"/>
                <a:cs typeface="+mn-lt"/>
              </a:rPr>
              <a:t>sporządził pierwszą mapę głębokości części mórz antarktycznych</a:t>
            </a:r>
          </a:p>
          <a:p>
            <a:pPr>
              <a:lnSpc>
                <a:spcPct val="110000"/>
              </a:lnSpc>
            </a:pPr>
            <a:r>
              <a:rPr lang="pl-PL" sz="2000" b="1">
                <a:solidFill>
                  <a:srgbClr val="0070C0"/>
                </a:solidFill>
                <a:latin typeface="Amasis MT Pro Medium"/>
                <a:ea typeface="+mn-lt"/>
                <a:cs typeface="+mn-lt"/>
              </a:rPr>
              <a:t>wykonał całoroczne obserwacje pogody i klimatu Antarktyki</a:t>
            </a:r>
          </a:p>
          <a:p>
            <a:pPr>
              <a:lnSpc>
                <a:spcPct val="110000"/>
              </a:lnSpc>
            </a:pPr>
            <a:r>
              <a:rPr lang="pl-PL" sz="2000" b="1">
                <a:solidFill>
                  <a:srgbClr val="0070C0"/>
                </a:solidFill>
                <a:latin typeface="Amasis MT Pro Medium"/>
                <a:ea typeface="+mn-lt"/>
                <a:cs typeface="+mn-lt"/>
              </a:rPr>
              <a:t>opisała szczegółowo zjawiska dotyczące zorzy polarnych i gór lodowych</a:t>
            </a:r>
          </a:p>
          <a:p>
            <a:pPr>
              <a:lnSpc>
                <a:spcPct val="110000"/>
              </a:lnSpc>
            </a:pPr>
            <a:r>
              <a:rPr lang="pl-PL" sz="2000" b="1">
                <a:solidFill>
                  <a:srgbClr val="0070C0"/>
                </a:solidFill>
                <a:latin typeface="Amasis MT Pro Medium"/>
                <a:ea typeface="+mn-lt"/>
                <a:cs typeface="+mn-lt"/>
              </a:rPr>
              <a:t>poczynił wnikliwe obserwacje tworzenia się lodu na morzach i ich wędrówki</a:t>
            </a:r>
          </a:p>
          <a:p>
            <a:endParaRPr lang="pl-PL" sz="1800">
              <a:cs typeface="Calibri"/>
            </a:endParaRPr>
          </a:p>
          <a:p>
            <a:endParaRPr lang="pl-PL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850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38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Office Theme</vt:lpstr>
      <vt:lpstr>Profesor Henry Arctowski  1871-1958  </vt:lpstr>
      <vt:lpstr>Prezentacja programu PowerPoint</vt:lpstr>
      <vt:lpstr>Prezentacja programu PowerPoint</vt:lpstr>
      <vt:lpstr>Badał zmiany klimatu, zanim to było modne.  Nieustraszony polarnik,  wybitny uczony, entuzjasta niskich temperatur</vt:lpstr>
      <vt:lpstr> 16 sierpnia 1897 roku wypłynął z Belgii statkiem „Belgica” jako kierownik ekspedycji z meteorologiem Antonim Dobrowolskim, organizatorem  Adrien de Gerlache w kierunku Antarktyki (22 uczestników).  </vt:lpstr>
      <vt:lpstr>Prezentacja programu PowerPoint</vt:lpstr>
      <vt:lpstr>Po wielu trudach podróży, stracie części załogi, przymusowej rocznej uwięzi wśród lodu na oceanie badacze docierają do Szetlandów Południowych  i Półwyspu Antarktyki </vt:lpstr>
      <vt:lpstr>Prezentacja programu PowerPoint</vt:lpstr>
      <vt:lpstr>Wyniki badań naukowych poczynione przez Artowskiego w czasie wyprawy 1897-99 na statku Belgica:</vt:lpstr>
      <vt:lpstr>Zorza polarna </vt:lpstr>
      <vt:lpstr>Góry lodowe, obecnie zmniejszaja swoją powierzchnię ze względu na wzrost temperatury powietrza na ziemi.</vt:lpstr>
      <vt:lpstr>W uznaniu jego zasług  w Antarktyce znajdziemy wiele  miejsc które nosi jego imię: Szczyt Nunatak, Półwysep, Zatoka i Lodowiec Arctowskiego   </vt:lpstr>
      <vt:lpstr>  W 1977 roku Polską Stację Badawczą na Wyspie Króla Jerzego w Szetlandach Południowych nazwano imieniem Henryka Arctowskiego </vt:lpstr>
      <vt:lpstr>Prezentacja programu PowerPoint</vt:lpstr>
      <vt:lpstr>Projekt polskiej stacji badawczej Arctowskiego </vt:lpstr>
      <vt:lpstr>Prezentacja programu PowerPoint</vt:lpstr>
      <vt:lpstr>Prezentacja programu PowerPoint</vt:lpstr>
      <vt:lpstr>     Naukowy testament Arctowskiego  kolejni polarnicy wypełnili z odwagą, uporem i fantazją.  Polska jest jednym z nielicznych krajów posiadających naukowe stacje polarne na obydwu półkulach: w Arktyce i Antarktyce. Ponadto, badania podejmowane są w stacjach Spitsbergenu, zarządzanych przez 4 uniwersytety:  z Poznania, Lublina, Wrocławia  oraz Uniwersytet Mikołaja Kopernika  w Toruniu   </vt:lpstr>
      <vt:lpstr>Prezentacja programu PowerPoint</vt:lpstr>
      <vt:lpstr>Przegląd fauny Antarktyki - muchówka belgica antarctica</vt:lpstr>
      <vt:lpstr>Prezentacja programu PowerPoint</vt:lpstr>
      <vt:lpstr>Prezentacja programu PowerPoint</vt:lpstr>
      <vt:lpstr>Prezentacja programu PowerPoint</vt:lpstr>
      <vt:lpstr>Prezentacja programu PowerPoint</vt:lpstr>
      <vt:lpstr>    Foka - krabojad</vt:lpstr>
      <vt:lpstr>Prezentacja programu PowerPoint</vt:lpstr>
      <vt:lpstr>Prezentacja programu PowerPoint</vt:lpstr>
      <vt:lpstr>Prezentacja programu PowerPoint</vt:lpstr>
      <vt:lpstr>Słoń morski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816</cp:revision>
  <dcterms:created xsi:type="dcterms:W3CDTF">2022-01-26T17:26:13Z</dcterms:created>
  <dcterms:modified xsi:type="dcterms:W3CDTF">2022-01-30T14:50:25Z</dcterms:modified>
</cp:coreProperties>
</file>