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A198C-A084-4A57-BCB5-B95FE86E4B9C}" v="1645" dt="2022-10-05T19:15:38.154"/>
    <p1510:client id="{4310ED7F-78CB-4261-91A4-5111B651C11E}" v="305" dt="2022-10-06T07:42:05.483"/>
    <p1510:client id="{5EF23694-192E-43BC-8C27-0A224F762915}" v="61" dt="2022-10-05T17:55:19.324"/>
    <p1510:client id="{7064479B-2D3E-4EE3-A32D-BEB041FD31E8}" v="116" dt="2022-10-06T10:16:10.189"/>
    <p1510:client id="{CF3FD5AE-4283-40FB-A168-FE6E9E59DE72}" v="2079" dt="2022-10-06T17:00:32.340"/>
    <p1510:client id="{D4210368-5234-44B1-A97D-F0990A9D09F4}" v="4343" dt="2022-10-07T14:29:23.996"/>
    <p1510:client id="{E4D5149B-846F-4D5E-8A17-BD8D2F7F6184}" v="1590" dt="2022-10-06T10:06:57.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Grzywińska" userId="S::lena.grzywinska@teb.edu.pl::7fc137ce-5f5a-4a65-9c4b-3a856769bd51" providerId="AD" clId="Web-{4310ED7F-78CB-4261-91A4-5111B651C11E}"/>
    <pc:docChg chg="addSld modSld">
      <pc:chgData name="Lena Grzywińska" userId="S::lena.grzywinska@teb.edu.pl::7fc137ce-5f5a-4a65-9c4b-3a856769bd51" providerId="AD" clId="Web-{4310ED7F-78CB-4261-91A4-5111B651C11E}" dt="2022-10-06T07:42:05.483" v="191"/>
      <pc:docMkLst>
        <pc:docMk/>
      </pc:docMkLst>
      <pc:sldChg chg="addSp delSp modSp">
        <pc:chgData name="Lena Grzywińska" userId="S::lena.grzywinska@teb.edu.pl::7fc137ce-5f5a-4a65-9c4b-3a856769bd51" providerId="AD" clId="Web-{4310ED7F-78CB-4261-91A4-5111B651C11E}" dt="2022-10-06T07:41:40.638" v="188" actId="1076"/>
        <pc:sldMkLst>
          <pc:docMk/>
          <pc:sldMk cId="810237778" sldId="259"/>
        </pc:sldMkLst>
        <pc:spChg chg="add mod">
          <ac:chgData name="Lena Grzywińska" userId="S::lena.grzywinska@teb.edu.pl::7fc137ce-5f5a-4a65-9c4b-3a856769bd51" providerId="AD" clId="Web-{4310ED7F-78CB-4261-91A4-5111B651C11E}" dt="2022-10-06T07:31:32.585" v="81" actId="1076"/>
          <ac:spMkLst>
            <pc:docMk/>
            <pc:sldMk cId="810237778" sldId="259"/>
            <ac:spMk id="3" creationId="{8E0C2FE9-B5BE-A542-3078-B12A1D432BDB}"/>
          </ac:spMkLst>
        </pc:spChg>
        <pc:spChg chg="add mod">
          <ac:chgData name="Lena Grzywińska" userId="S::lena.grzywinska@teb.edu.pl::7fc137ce-5f5a-4a65-9c4b-3a856769bd51" providerId="AD" clId="Web-{4310ED7F-78CB-4261-91A4-5111B651C11E}" dt="2022-10-06T07:41:27.232" v="183" actId="1076"/>
          <ac:spMkLst>
            <pc:docMk/>
            <pc:sldMk cId="810237778" sldId="259"/>
            <ac:spMk id="12" creationId="{40FA2636-DF60-BFBC-8EB7-11A7933EAFC8}"/>
          </ac:spMkLst>
        </pc:spChg>
        <pc:spChg chg="add del mod">
          <ac:chgData name="Lena Grzywińska" userId="S::lena.grzywinska@teb.edu.pl::7fc137ce-5f5a-4a65-9c4b-3a856769bd51" providerId="AD" clId="Web-{4310ED7F-78CB-4261-91A4-5111B651C11E}" dt="2022-10-06T07:40:14.979" v="173"/>
          <ac:spMkLst>
            <pc:docMk/>
            <pc:sldMk cId="810237778" sldId="259"/>
            <ac:spMk id="13" creationId="{0E6BFD97-0E39-9A63-9249-AA28334E9522}"/>
          </ac:spMkLst>
        </pc:spChg>
        <pc:spChg chg="add">
          <ac:chgData name="Lena Grzywińska" userId="S::lena.grzywinska@teb.edu.pl::7fc137ce-5f5a-4a65-9c4b-3a856769bd51" providerId="AD" clId="Web-{4310ED7F-78CB-4261-91A4-5111B651C11E}" dt="2022-10-06T07:40:19.042" v="174"/>
          <ac:spMkLst>
            <pc:docMk/>
            <pc:sldMk cId="810237778" sldId="259"/>
            <ac:spMk id="14" creationId="{B206E87B-CFFE-219E-4AE6-569A55DACA9A}"/>
          </ac:spMkLst>
        </pc:spChg>
        <pc:spChg chg="add mod">
          <ac:chgData name="Lena Grzywińska" userId="S::lena.grzywinska@teb.edu.pl::7fc137ce-5f5a-4a65-9c4b-3a856769bd51" providerId="AD" clId="Web-{4310ED7F-78CB-4261-91A4-5111B651C11E}" dt="2022-10-06T07:41:40.638" v="188" actId="1076"/>
          <ac:spMkLst>
            <pc:docMk/>
            <pc:sldMk cId="810237778" sldId="259"/>
            <ac:spMk id="15" creationId="{FBFC8FE9-FA37-F823-6F9D-9308D7513913}"/>
          </ac:spMkLst>
        </pc:spChg>
        <pc:cxnChg chg="add mod">
          <ac:chgData name="Lena Grzywińska" userId="S::lena.grzywinska@teb.edu.pl::7fc137ce-5f5a-4a65-9c4b-3a856769bd51" providerId="AD" clId="Web-{4310ED7F-78CB-4261-91A4-5111B651C11E}" dt="2022-10-06T07:29:26.253" v="5" actId="14100"/>
          <ac:cxnSpMkLst>
            <pc:docMk/>
            <pc:sldMk cId="810237778" sldId="259"/>
            <ac:cxnSpMk id="2" creationId="{75D6BCA5-17BC-5BC0-EF9B-C9090F263638}"/>
          </ac:cxnSpMkLst>
        </pc:cxnChg>
        <pc:cxnChg chg="add mod">
          <ac:chgData name="Lena Grzywińska" userId="S::lena.grzywinska@teb.edu.pl::7fc137ce-5f5a-4a65-9c4b-3a856769bd51" providerId="AD" clId="Web-{4310ED7F-78CB-4261-91A4-5111B651C11E}" dt="2022-10-06T07:33:51.825" v="85" actId="14100"/>
          <ac:cxnSpMkLst>
            <pc:docMk/>
            <pc:sldMk cId="810237778" sldId="259"/>
            <ac:cxnSpMk id="9" creationId="{29576233-0B42-F3F0-354F-9D227F0DE77B}"/>
          </ac:cxnSpMkLst>
        </pc:cxnChg>
        <pc:cxnChg chg="add mod">
          <ac:chgData name="Lena Grzywińska" userId="S::lena.grzywinska@teb.edu.pl::7fc137ce-5f5a-4a65-9c4b-3a856769bd51" providerId="AD" clId="Web-{4310ED7F-78CB-4261-91A4-5111B651C11E}" dt="2022-10-06T07:34:16.654" v="92" actId="14100"/>
          <ac:cxnSpMkLst>
            <pc:docMk/>
            <pc:sldMk cId="810237778" sldId="259"/>
            <ac:cxnSpMk id="10" creationId="{C4D3A66A-3666-8C33-517F-99B0EC255697}"/>
          </ac:cxnSpMkLst>
        </pc:cxnChg>
        <pc:cxnChg chg="add mod">
          <ac:chgData name="Lena Grzywińska" userId="S::lena.grzywinska@teb.edu.pl::7fc137ce-5f5a-4a65-9c4b-3a856769bd51" providerId="AD" clId="Web-{4310ED7F-78CB-4261-91A4-5111B651C11E}" dt="2022-10-06T07:34:38.514" v="101" actId="14100"/>
          <ac:cxnSpMkLst>
            <pc:docMk/>
            <pc:sldMk cId="810237778" sldId="259"/>
            <ac:cxnSpMk id="11" creationId="{5F7FCAE7-81BA-1613-F707-8508966D2995}"/>
          </ac:cxnSpMkLst>
        </pc:cxnChg>
      </pc:sldChg>
      <pc:sldChg chg="delSp new">
        <pc:chgData name="Lena Grzywińska" userId="S::lena.grzywinska@teb.edu.pl::7fc137ce-5f5a-4a65-9c4b-3a856769bd51" providerId="AD" clId="Web-{4310ED7F-78CB-4261-91A4-5111B651C11E}" dt="2022-10-06T07:42:05.483" v="191"/>
        <pc:sldMkLst>
          <pc:docMk/>
          <pc:sldMk cId="335221014" sldId="260"/>
        </pc:sldMkLst>
        <pc:spChg chg="del">
          <ac:chgData name="Lena Grzywińska" userId="S::lena.grzywinska@teb.edu.pl::7fc137ce-5f5a-4a65-9c4b-3a856769bd51" providerId="AD" clId="Web-{4310ED7F-78CB-4261-91A4-5111B651C11E}" dt="2022-10-06T07:41:59.749" v="190"/>
          <ac:spMkLst>
            <pc:docMk/>
            <pc:sldMk cId="335221014" sldId="260"/>
            <ac:spMk id="2" creationId="{7E0245DD-B6F2-2E26-2F1C-C3FE8D7C027C}"/>
          </ac:spMkLst>
        </pc:spChg>
        <pc:spChg chg="del">
          <ac:chgData name="Lena Grzywińska" userId="S::lena.grzywinska@teb.edu.pl::7fc137ce-5f5a-4a65-9c4b-3a856769bd51" providerId="AD" clId="Web-{4310ED7F-78CB-4261-91A4-5111B651C11E}" dt="2022-10-06T07:42:05.483" v="191"/>
          <ac:spMkLst>
            <pc:docMk/>
            <pc:sldMk cId="335221014" sldId="260"/>
            <ac:spMk id="3" creationId="{908DC3E9-575C-E218-4D28-407BFE0F2D39}"/>
          </ac:spMkLst>
        </pc:spChg>
      </pc:sldChg>
    </pc:docChg>
  </pc:docChgLst>
  <pc:docChgLst>
    <pc:chgData name="Lena Grzywińska" userId="S::lena.grzywinska@teb.edu.pl::7fc137ce-5f5a-4a65-9c4b-3a856769bd51" providerId="AD" clId="Web-{37FA198C-A084-4A57-BCB5-B95FE86E4B9C}"/>
    <pc:docChg chg="addSld modSld">
      <pc:chgData name="Lena Grzywińska" userId="S::lena.grzywinska@teb.edu.pl::7fc137ce-5f5a-4a65-9c4b-3a856769bd51" providerId="AD" clId="Web-{37FA198C-A084-4A57-BCB5-B95FE86E4B9C}" dt="2022-10-05T19:15:38.154" v="1093" actId="1076"/>
      <pc:docMkLst>
        <pc:docMk/>
      </pc:docMkLst>
      <pc:sldChg chg="modSp modTransition">
        <pc:chgData name="Lena Grzywińska" userId="S::lena.grzywinska@teb.edu.pl::7fc137ce-5f5a-4a65-9c4b-3a856769bd51" providerId="AD" clId="Web-{37FA198C-A084-4A57-BCB5-B95FE86E4B9C}" dt="2022-10-05T18:15:18.321" v="205"/>
        <pc:sldMkLst>
          <pc:docMk/>
          <pc:sldMk cId="650317164" sldId="256"/>
        </pc:sldMkLst>
        <pc:spChg chg="mod">
          <ac:chgData name="Lena Grzywińska" userId="S::lena.grzywinska@teb.edu.pl::7fc137ce-5f5a-4a65-9c4b-3a856769bd51" providerId="AD" clId="Web-{37FA198C-A084-4A57-BCB5-B95FE86E4B9C}" dt="2022-10-05T18:08:50.478" v="144" actId="20577"/>
          <ac:spMkLst>
            <pc:docMk/>
            <pc:sldMk cId="650317164" sldId="256"/>
            <ac:spMk id="2" creationId="{00000000-0000-0000-0000-000000000000}"/>
          </ac:spMkLst>
        </pc:spChg>
        <pc:spChg chg="mod">
          <ac:chgData name="Lena Grzywińska" userId="S::lena.grzywinska@teb.edu.pl::7fc137ce-5f5a-4a65-9c4b-3a856769bd51" providerId="AD" clId="Web-{37FA198C-A084-4A57-BCB5-B95FE86E4B9C}" dt="2022-10-05T18:08:54.587" v="145" actId="20577"/>
          <ac:spMkLst>
            <pc:docMk/>
            <pc:sldMk cId="650317164" sldId="256"/>
            <ac:spMk id="3" creationId="{00000000-0000-0000-0000-000000000000}"/>
          </ac:spMkLst>
        </pc:spChg>
      </pc:sldChg>
      <pc:sldChg chg="addSp modSp new modTransition">
        <pc:chgData name="Lena Grzywińska" userId="S::lena.grzywinska@teb.edu.pl::7fc137ce-5f5a-4a65-9c4b-3a856769bd51" providerId="AD" clId="Web-{37FA198C-A084-4A57-BCB5-B95FE86E4B9C}" dt="2022-10-05T18:15:53.525" v="206"/>
        <pc:sldMkLst>
          <pc:docMk/>
          <pc:sldMk cId="1277265693" sldId="257"/>
        </pc:sldMkLst>
        <pc:spChg chg="mod">
          <ac:chgData name="Lena Grzywińska" userId="S::lena.grzywinska@teb.edu.pl::7fc137ce-5f5a-4a65-9c4b-3a856769bd51" providerId="AD" clId="Web-{37FA198C-A084-4A57-BCB5-B95FE86E4B9C}" dt="2022-10-05T18:09:09.994" v="147" actId="1076"/>
          <ac:spMkLst>
            <pc:docMk/>
            <pc:sldMk cId="1277265693" sldId="257"/>
            <ac:spMk id="2" creationId="{885206A8-F6F3-21ED-A4B6-1BA9938CC9F6}"/>
          </ac:spMkLst>
        </pc:spChg>
        <pc:spChg chg="mod">
          <ac:chgData name="Lena Grzywińska" userId="S::lena.grzywinska@teb.edu.pl::7fc137ce-5f5a-4a65-9c4b-3a856769bd51" providerId="AD" clId="Web-{37FA198C-A084-4A57-BCB5-B95FE86E4B9C}" dt="2022-10-05T18:09:49.620" v="164" actId="20577"/>
          <ac:spMkLst>
            <pc:docMk/>
            <pc:sldMk cId="1277265693" sldId="257"/>
            <ac:spMk id="3" creationId="{DC9B4AC1-5FB3-6591-D2A2-6416FF9509A6}"/>
          </ac:spMkLst>
        </pc:spChg>
        <pc:spChg chg="add mod">
          <ac:chgData name="Lena Grzywińska" userId="S::lena.grzywinska@teb.edu.pl::7fc137ce-5f5a-4a65-9c4b-3a856769bd51" providerId="AD" clId="Web-{37FA198C-A084-4A57-BCB5-B95FE86E4B9C}" dt="2022-10-05T18:13:29.969" v="187" actId="20577"/>
          <ac:spMkLst>
            <pc:docMk/>
            <pc:sldMk cId="1277265693" sldId="257"/>
            <ac:spMk id="4" creationId="{4FE78DCF-F673-3505-F78F-F7B7B8F39889}"/>
          </ac:spMkLst>
        </pc:spChg>
      </pc:sldChg>
      <pc:sldChg chg="addSp delSp modSp new modTransition">
        <pc:chgData name="Lena Grzywińska" userId="S::lena.grzywinska@teb.edu.pl::7fc137ce-5f5a-4a65-9c4b-3a856769bd51" providerId="AD" clId="Web-{37FA198C-A084-4A57-BCB5-B95FE86E4B9C}" dt="2022-10-05T18:57:40.530" v="754" actId="20577"/>
        <pc:sldMkLst>
          <pc:docMk/>
          <pc:sldMk cId="1342550495" sldId="258"/>
        </pc:sldMkLst>
        <pc:spChg chg="mod">
          <ac:chgData name="Lena Grzywińska" userId="S::lena.grzywinska@teb.edu.pl::7fc137ce-5f5a-4a65-9c4b-3a856769bd51" providerId="AD" clId="Web-{37FA198C-A084-4A57-BCB5-B95FE86E4B9C}" dt="2022-10-05T18:16:49.230" v="208" actId="1076"/>
          <ac:spMkLst>
            <pc:docMk/>
            <pc:sldMk cId="1342550495" sldId="258"/>
            <ac:spMk id="2" creationId="{39B014E6-1190-0E44-C912-A017A97263D7}"/>
          </ac:spMkLst>
        </pc:spChg>
        <pc:spChg chg="del mod">
          <ac:chgData name="Lena Grzywińska" userId="S::lena.grzywinska@teb.edu.pl::7fc137ce-5f5a-4a65-9c4b-3a856769bd51" providerId="AD" clId="Web-{37FA198C-A084-4A57-BCB5-B95FE86E4B9C}" dt="2022-10-05T18:33:21.584" v="393"/>
          <ac:spMkLst>
            <pc:docMk/>
            <pc:sldMk cId="1342550495" sldId="258"/>
            <ac:spMk id="3" creationId="{1B1ABB7B-CB35-C7BA-7081-C85450DB89F1}"/>
          </ac:spMkLst>
        </pc:spChg>
        <pc:spChg chg="add mod">
          <ac:chgData name="Lena Grzywińska" userId="S::lena.grzywinska@teb.edu.pl::7fc137ce-5f5a-4a65-9c4b-3a856769bd51" providerId="AD" clId="Web-{37FA198C-A084-4A57-BCB5-B95FE86E4B9C}" dt="2022-10-05T18:29:31.953" v="392" actId="20577"/>
          <ac:spMkLst>
            <pc:docMk/>
            <pc:sldMk cId="1342550495" sldId="258"/>
            <ac:spMk id="4" creationId="{674E0015-F796-1E59-0705-04D3B0253190}"/>
          </ac:spMkLst>
        </pc:spChg>
        <pc:spChg chg="add mod">
          <ac:chgData name="Lena Grzywińska" userId="S::lena.grzywinska@teb.edu.pl::7fc137ce-5f5a-4a65-9c4b-3a856769bd51" providerId="AD" clId="Web-{37FA198C-A084-4A57-BCB5-B95FE86E4B9C}" dt="2022-10-05T18:49:43.015" v="672" actId="20577"/>
          <ac:spMkLst>
            <pc:docMk/>
            <pc:sldMk cId="1342550495" sldId="258"/>
            <ac:spMk id="7" creationId="{1272AAB3-BAB2-01AA-A490-073B70085AD8}"/>
          </ac:spMkLst>
        </pc:spChg>
        <pc:spChg chg="add mod">
          <ac:chgData name="Lena Grzywińska" userId="S::lena.grzywinska@teb.edu.pl::7fc137ce-5f5a-4a65-9c4b-3a856769bd51" providerId="AD" clId="Web-{37FA198C-A084-4A57-BCB5-B95FE86E4B9C}" dt="2022-10-05T18:47:36.307" v="637" actId="1076"/>
          <ac:spMkLst>
            <pc:docMk/>
            <pc:sldMk cId="1342550495" sldId="258"/>
            <ac:spMk id="9" creationId="{7E144444-477E-4AD3-3FD1-9F70CE025FAD}"/>
          </ac:spMkLst>
        </pc:spChg>
        <pc:spChg chg="add">
          <ac:chgData name="Lena Grzywińska" userId="S::lena.grzywinska@teb.edu.pl::7fc137ce-5f5a-4a65-9c4b-3a856769bd51" providerId="AD" clId="Web-{37FA198C-A084-4A57-BCB5-B95FE86E4B9C}" dt="2022-10-05T18:47:40.620" v="638"/>
          <ac:spMkLst>
            <pc:docMk/>
            <pc:sldMk cId="1342550495" sldId="258"/>
            <ac:spMk id="10" creationId="{74D8D854-9A30-8AA8-0BC2-F8E9ACDBDC1B}"/>
          </ac:spMkLst>
        </pc:spChg>
        <pc:spChg chg="add mod">
          <ac:chgData name="Lena Grzywińska" userId="S::lena.grzywinska@teb.edu.pl::7fc137ce-5f5a-4a65-9c4b-3a856769bd51" providerId="AD" clId="Web-{37FA198C-A084-4A57-BCB5-B95FE86E4B9C}" dt="2022-10-05T18:48:34.308" v="669" actId="20577"/>
          <ac:spMkLst>
            <pc:docMk/>
            <pc:sldMk cId="1342550495" sldId="258"/>
            <ac:spMk id="11" creationId="{055CD7CF-E332-7D40-05BB-DAF78A12C2D6}"/>
          </ac:spMkLst>
        </pc:spChg>
        <pc:spChg chg="add mod">
          <ac:chgData name="Lena Grzywińska" userId="S::lena.grzywinska@teb.edu.pl::7fc137ce-5f5a-4a65-9c4b-3a856769bd51" providerId="AD" clId="Web-{37FA198C-A084-4A57-BCB5-B95FE86E4B9C}" dt="2022-10-05T18:51:46.646" v="712" actId="1076"/>
          <ac:spMkLst>
            <pc:docMk/>
            <pc:sldMk cId="1342550495" sldId="258"/>
            <ac:spMk id="12" creationId="{15EC9BA7-96D5-89BB-9C53-24BFD51E145C}"/>
          </ac:spMkLst>
        </pc:spChg>
        <pc:spChg chg="add mod">
          <ac:chgData name="Lena Grzywińska" userId="S::lena.grzywinska@teb.edu.pl::7fc137ce-5f5a-4a65-9c4b-3a856769bd51" providerId="AD" clId="Web-{37FA198C-A084-4A57-BCB5-B95FE86E4B9C}" dt="2022-10-05T18:57:40.530" v="754" actId="20577"/>
          <ac:spMkLst>
            <pc:docMk/>
            <pc:sldMk cId="1342550495" sldId="258"/>
            <ac:spMk id="14" creationId="{AEF0E75C-0E9D-6C17-3DEC-E3ABE587A37E}"/>
          </ac:spMkLst>
        </pc:spChg>
        <pc:picChg chg="add mod">
          <ac:chgData name="Lena Grzywińska" userId="S::lena.grzywinska@teb.edu.pl::7fc137ce-5f5a-4a65-9c4b-3a856769bd51" providerId="AD" clId="Web-{37FA198C-A084-4A57-BCB5-B95FE86E4B9C}" dt="2022-10-05T18:45:52.602" v="611" actId="1076"/>
          <ac:picMkLst>
            <pc:docMk/>
            <pc:sldMk cId="1342550495" sldId="258"/>
            <ac:picMk id="8" creationId="{9BE6B738-5E4C-F582-AF1C-3D962008E08C}"/>
          </ac:picMkLst>
        </pc:picChg>
        <pc:picChg chg="add mod">
          <ac:chgData name="Lena Grzywińska" userId="S::lena.grzywinska@teb.edu.pl::7fc137ce-5f5a-4a65-9c4b-3a856769bd51" providerId="AD" clId="Web-{37FA198C-A084-4A57-BCB5-B95FE86E4B9C}" dt="2022-10-05T18:56:18.778" v="715" actId="1076"/>
          <ac:picMkLst>
            <pc:docMk/>
            <pc:sldMk cId="1342550495" sldId="258"/>
            <ac:picMk id="13" creationId="{9A057F06-C813-2B09-1DC7-ADD83D9C3311}"/>
          </ac:picMkLst>
        </pc:picChg>
        <pc:cxnChg chg="add mod">
          <ac:chgData name="Lena Grzywińska" userId="S::lena.grzywinska@teb.edu.pl::7fc137ce-5f5a-4a65-9c4b-3a856769bd51" providerId="AD" clId="Web-{37FA198C-A084-4A57-BCB5-B95FE86E4B9C}" dt="2022-10-05T18:27:38.776" v="384" actId="14100"/>
          <ac:cxnSpMkLst>
            <pc:docMk/>
            <pc:sldMk cId="1342550495" sldId="258"/>
            <ac:cxnSpMk id="5" creationId="{9535667D-E668-CB58-F08A-FF804418B55B}"/>
          </ac:cxnSpMkLst>
        </pc:cxnChg>
        <pc:cxnChg chg="add mod">
          <ac:chgData name="Lena Grzywińska" userId="S::lena.grzywinska@teb.edu.pl::7fc137ce-5f5a-4a65-9c4b-3a856769bd51" providerId="AD" clId="Web-{37FA198C-A084-4A57-BCB5-B95FE86E4B9C}" dt="2022-10-05T18:28:20.933" v="391" actId="14100"/>
          <ac:cxnSpMkLst>
            <pc:docMk/>
            <pc:sldMk cId="1342550495" sldId="258"/>
            <ac:cxnSpMk id="6" creationId="{7F143342-4A19-990B-EA1F-FEF8A7139080}"/>
          </ac:cxnSpMkLst>
        </pc:cxnChg>
      </pc:sldChg>
      <pc:sldChg chg="addSp delSp modSp new">
        <pc:chgData name="Lena Grzywińska" userId="S::lena.grzywinska@teb.edu.pl::7fc137ce-5f5a-4a65-9c4b-3a856769bd51" providerId="AD" clId="Web-{37FA198C-A084-4A57-BCB5-B95FE86E4B9C}" dt="2022-10-05T19:15:38.154" v="1093" actId="1076"/>
        <pc:sldMkLst>
          <pc:docMk/>
          <pc:sldMk cId="810237778" sldId="259"/>
        </pc:sldMkLst>
        <pc:spChg chg="del mod">
          <ac:chgData name="Lena Grzywińska" userId="S::lena.grzywinska@teb.edu.pl::7fc137ce-5f5a-4a65-9c4b-3a856769bd51" providerId="AD" clId="Web-{37FA198C-A084-4A57-BCB5-B95FE86E4B9C}" dt="2022-10-05T18:59:23.344" v="757"/>
          <ac:spMkLst>
            <pc:docMk/>
            <pc:sldMk cId="810237778" sldId="259"/>
            <ac:spMk id="2" creationId="{91DEB1D9-3A5F-4ADB-4CB1-84EB49D5918C}"/>
          </ac:spMkLst>
        </pc:spChg>
        <pc:spChg chg="del">
          <ac:chgData name="Lena Grzywińska" userId="S::lena.grzywinska@teb.edu.pl::7fc137ce-5f5a-4a65-9c4b-3a856769bd51" providerId="AD" clId="Web-{37FA198C-A084-4A57-BCB5-B95FE86E4B9C}" dt="2022-10-05T18:59:26.095" v="758"/>
          <ac:spMkLst>
            <pc:docMk/>
            <pc:sldMk cId="810237778" sldId="259"/>
            <ac:spMk id="3" creationId="{712C3888-B180-A51D-467F-5982021BDF3D}"/>
          </ac:spMkLst>
        </pc:spChg>
        <pc:spChg chg="add mod">
          <ac:chgData name="Lena Grzywińska" userId="S::lena.grzywinska@teb.edu.pl::7fc137ce-5f5a-4a65-9c4b-3a856769bd51" providerId="AD" clId="Web-{37FA198C-A084-4A57-BCB5-B95FE86E4B9C}" dt="2022-10-05T19:07:06.500" v="969" actId="1076"/>
          <ac:spMkLst>
            <pc:docMk/>
            <pc:sldMk cId="810237778" sldId="259"/>
            <ac:spMk id="4" creationId="{1F1315FA-F33C-A5B8-C926-80BEF461E5D2}"/>
          </ac:spMkLst>
        </pc:spChg>
        <pc:spChg chg="add mod">
          <ac:chgData name="Lena Grzywińska" userId="S::lena.grzywinska@teb.edu.pl::7fc137ce-5f5a-4a65-9c4b-3a856769bd51" providerId="AD" clId="Web-{37FA198C-A084-4A57-BCB5-B95FE86E4B9C}" dt="2022-10-05T19:12:23.696" v="1058" actId="1076"/>
          <ac:spMkLst>
            <pc:docMk/>
            <pc:sldMk cId="810237778" sldId="259"/>
            <ac:spMk id="6" creationId="{24CC8000-F0FC-845A-51C2-442BB36392DF}"/>
          </ac:spMkLst>
        </pc:spChg>
        <pc:spChg chg="add mod">
          <ac:chgData name="Lena Grzywińska" userId="S::lena.grzywinska@teb.edu.pl::7fc137ce-5f5a-4a65-9c4b-3a856769bd51" providerId="AD" clId="Web-{37FA198C-A084-4A57-BCB5-B95FE86E4B9C}" dt="2022-10-05T19:15:38.154" v="1093" actId="1076"/>
          <ac:spMkLst>
            <pc:docMk/>
            <pc:sldMk cId="810237778" sldId="259"/>
            <ac:spMk id="8" creationId="{D452004A-244D-7D33-CA9C-165C31B87C2A}"/>
          </ac:spMkLst>
        </pc:spChg>
        <pc:picChg chg="add mod">
          <ac:chgData name="Lena Grzywińska" userId="S::lena.grzywinska@teb.edu.pl::7fc137ce-5f5a-4a65-9c4b-3a856769bd51" providerId="AD" clId="Web-{37FA198C-A084-4A57-BCB5-B95FE86E4B9C}" dt="2022-10-05T19:08:56.783" v="971" actId="1076"/>
          <ac:picMkLst>
            <pc:docMk/>
            <pc:sldMk cId="810237778" sldId="259"/>
            <ac:picMk id="5" creationId="{C9B74035-3903-5509-3E99-98BE32E3637B}"/>
          </ac:picMkLst>
        </pc:picChg>
        <pc:picChg chg="add mod">
          <ac:chgData name="Lena Grzywińska" userId="S::lena.grzywinska@teb.edu.pl::7fc137ce-5f5a-4a65-9c4b-3a856769bd51" providerId="AD" clId="Web-{37FA198C-A084-4A57-BCB5-B95FE86E4B9C}" dt="2022-10-05T19:14:37.699" v="1063" actId="1076"/>
          <ac:picMkLst>
            <pc:docMk/>
            <pc:sldMk cId="810237778" sldId="259"/>
            <ac:picMk id="7" creationId="{C1D19B97-73BA-4121-9536-4B0F60B3DA3A}"/>
          </ac:picMkLst>
        </pc:picChg>
      </pc:sldChg>
    </pc:docChg>
  </pc:docChgLst>
  <pc:docChgLst>
    <pc:chgData name="Lena Grzywińska" userId="S::lena.grzywinska@teb.edu.pl::7fc137ce-5f5a-4a65-9c4b-3a856769bd51" providerId="AD" clId="Web-{CF3FD5AE-4283-40FB-A168-FE6E9E59DE72}"/>
    <pc:docChg chg="addSld modSld">
      <pc:chgData name="Lena Grzywińska" userId="S::lena.grzywinska@teb.edu.pl::7fc137ce-5f5a-4a65-9c4b-3a856769bd51" providerId="AD" clId="Web-{CF3FD5AE-4283-40FB-A168-FE6E9E59DE72}" dt="2022-10-06T17:00:32.340" v="1127"/>
      <pc:docMkLst>
        <pc:docMk/>
      </pc:docMkLst>
      <pc:sldChg chg="addSp modSp modTransition">
        <pc:chgData name="Lena Grzywińska" userId="S::lena.grzywinska@teb.edu.pl::7fc137ce-5f5a-4a65-9c4b-3a856769bd51" providerId="AD" clId="Web-{CF3FD5AE-4283-40FB-A168-FE6E9E59DE72}" dt="2022-10-06T17:00:15.902" v="1125"/>
        <pc:sldMkLst>
          <pc:docMk/>
          <pc:sldMk cId="1349665541" sldId="262"/>
        </pc:sldMkLst>
        <pc:spChg chg="add mod">
          <ac:chgData name="Lena Grzywińska" userId="S::lena.grzywinska@teb.edu.pl::7fc137ce-5f5a-4a65-9c4b-3a856769bd51" providerId="AD" clId="Web-{CF3FD5AE-4283-40FB-A168-FE6E9E59DE72}" dt="2022-10-06T16:17:29.011" v="28" actId="20577"/>
          <ac:spMkLst>
            <pc:docMk/>
            <pc:sldMk cId="1349665541" sldId="262"/>
            <ac:spMk id="2" creationId="{9AFDE0D0-BD41-15D0-451F-432809CD0CA1}"/>
          </ac:spMkLst>
        </pc:spChg>
        <pc:spChg chg="add mod">
          <ac:chgData name="Lena Grzywińska" userId="S::lena.grzywinska@teb.edu.pl::7fc137ce-5f5a-4a65-9c4b-3a856769bd51" providerId="AD" clId="Web-{CF3FD5AE-4283-40FB-A168-FE6E9E59DE72}" dt="2022-10-06T16:21:22.047" v="160" actId="20577"/>
          <ac:spMkLst>
            <pc:docMk/>
            <pc:sldMk cId="1349665541" sldId="262"/>
            <ac:spMk id="3" creationId="{307E87BB-DAFB-637C-D31C-A6581F223234}"/>
          </ac:spMkLst>
        </pc:spChg>
        <pc:spChg chg="add mod">
          <ac:chgData name="Lena Grzywińska" userId="S::lena.grzywinska@teb.edu.pl::7fc137ce-5f5a-4a65-9c4b-3a856769bd51" providerId="AD" clId="Web-{CF3FD5AE-4283-40FB-A168-FE6E9E59DE72}" dt="2022-10-06T16:23:58.504" v="231" actId="1076"/>
          <ac:spMkLst>
            <pc:docMk/>
            <pc:sldMk cId="1349665541" sldId="262"/>
            <ac:spMk id="5" creationId="{3B483C55-04BE-FDCB-5838-D4448D41D1C5}"/>
          </ac:spMkLst>
        </pc:spChg>
        <pc:spChg chg="add mod">
          <ac:chgData name="Lena Grzywińska" userId="S::lena.grzywinska@teb.edu.pl::7fc137ce-5f5a-4a65-9c4b-3a856769bd51" providerId="AD" clId="Web-{CF3FD5AE-4283-40FB-A168-FE6E9E59DE72}" dt="2022-10-06T16:25:01.162" v="259" actId="1076"/>
          <ac:spMkLst>
            <pc:docMk/>
            <pc:sldMk cId="1349665541" sldId="262"/>
            <ac:spMk id="6" creationId="{FAC0B960-C9EC-6891-71CD-AD3FAAA5C1F9}"/>
          </ac:spMkLst>
        </pc:spChg>
        <pc:spChg chg="add mod">
          <ac:chgData name="Lena Grzywińska" userId="S::lena.grzywinska@teb.edu.pl::7fc137ce-5f5a-4a65-9c4b-3a856769bd51" providerId="AD" clId="Web-{CF3FD5AE-4283-40FB-A168-FE6E9E59DE72}" dt="2022-10-06T16:33:18.533" v="476" actId="1076"/>
          <ac:spMkLst>
            <pc:docMk/>
            <pc:sldMk cId="1349665541" sldId="262"/>
            <ac:spMk id="8" creationId="{B1D089C3-08D0-D280-6C9C-F780BEE6ED8A}"/>
          </ac:spMkLst>
        </pc:spChg>
        <pc:spChg chg="add mod">
          <ac:chgData name="Lena Grzywińska" userId="S::lena.grzywinska@teb.edu.pl::7fc137ce-5f5a-4a65-9c4b-3a856769bd51" providerId="AD" clId="Web-{CF3FD5AE-4283-40FB-A168-FE6E9E59DE72}" dt="2022-10-06T16:34:46.722" v="496" actId="20577"/>
          <ac:spMkLst>
            <pc:docMk/>
            <pc:sldMk cId="1349665541" sldId="262"/>
            <ac:spMk id="10" creationId="{70EE17CB-7325-A000-C393-8DC447DA1C5C}"/>
          </ac:spMkLst>
        </pc:spChg>
        <pc:picChg chg="add mod">
          <ac:chgData name="Lena Grzywińska" userId="S::lena.grzywinska@teb.edu.pl::7fc137ce-5f5a-4a65-9c4b-3a856769bd51" providerId="AD" clId="Web-{CF3FD5AE-4283-40FB-A168-FE6E9E59DE72}" dt="2022-10-06T16:24:03.645" v="232" actId="1076"/>
          <ac:picMkLst>
            <pc:docMk/>
            <pc:sldMk cId="1349665541" sldId="262"/>
            <ac:picMk id="4" creationId="{B3118F80-D284-2CFD-27A8-34FC33BEE487}"/>
          </ac:picMkLst>
        </pc:picChg>
        <pc:picChg chg="add mod">
          <ac:chgData name="Lena Grzywińska" userId="S::lena.grzywinska@teb.edu.pl::7fc137ce-5f5a-4a65-9c4b-3a856769bd51" providerId="AD" clId="Web-{CF3FD5AE-4283-40FB-A168-FE6E9E59DE72}" dt="2022-10-06T16:33:23.783" v="478" actId="1076"/>
          <ac:picMkLst>
            <pc:docMk/>
            <pc:sldMk cId="1349665541" sldId="262"/>
            <ac:picMk id="9" creationId="{AEF5991E-C917-4658-D46E-1523269EF4D1}"/>
          </ac:picMkLst>
        </pc:picChg>
        <pc:cxnChg chg="add mod">
          <ac:chgData name="Lena Grzywińska" userId="S::lena.grzywinska@teb.edu.pl::7fc137ce-5f5a-4a65-9c4b-3a856769bd51" providerId="AD" clId="Web-{CF3FD5AE-4283-40FB-A168-FE6E9E59DE72}" dt="2022-10-06T16:26:34.398" v="264" actId="14100"/>
          <ac:cxnSpMkLst>
            <pc:docMk/>
            <pc:sldMk cId="1349665541" sldId="262"/>
            <ac:cxnSpMk id="7" creationId="{E5C55869-3498-CEBD-8C44-861332BB1C38}"/>
          </ac:cxnSpMkLst>
        </pc:cxnChg>
      </pc:sldChg>
      <pc:sldChg chg="addSp delSp modSp new modTransition">
        <pc:chgData name="Lena Grzywińska" userId="S::lena.grzywinska@teb.edu.pl::7fc137ce-5f5a-4a65-9c4b-3a856769bd51" providerId="AD" clId="Web-{CF3FD5AE-4283-40FB-A168-FE6E9E59DE72}" dt="2022-10-06T17:00:24.433" v="1126"/>
        <pc:sldMkLst>
          <pc:docMk/>
          <pc:sldMk cId="3258443944" sldId="263"/>
        </pc:sldMkLst>
        <pc:spChg chg="del">
          <ac:chgData name="Lena Grzywińska" userId="S::lena.grzywinska@teb.edu.pl::7fc137ce-5f5a-4a65-9c4b-3a856769bd51" providerId="AD" clId="Web-{CF3FD5AE-4283-40FB-A168-FE6E9E59DE72}" dt="2022-10-06T16:34:55.004" v="498"/>
          <ac:spMkLst>
            <pc:docMk/>
            <pc:sldMk cId="3258443944" sldId="263"/>
            <ac:spMk id="2" creationId="{D0A9CFB6-0954-DE69-D946-CBD17F86CA03}"/>
          </ac:spMkLst>
        </pc:spChg>
        <pc:spChg chg="del">
          <ac:chgData name="Lena Grzywińska" userId="S::lena.grzywinska@teb.edu.pl::7fc137ce-5f5a-4a65-9c4b-3a856769bd51" providerId="AD" clId="Web-{CF3FD5AE-4283-40FB-A168-FE6E9E59DE72}" dt="2022-10-06T16:34:59.488" v="499"/>
          <ac:spMkLst>
            <pc:docMk/>
            <pc:sldMk cId="3258443944" sldId="263"/>
            <ac:spMk id="3" creationId="{3BDCA32D-90CD-2F21-7D01-34AABACC90EE}"/>
          </ac:spMkLst>
        </pc:spChg>
        <pc:spChg chg="add mod">
          <ac:chgData name="Lena Grzywińska" userId="S::lena.grzywinska@teb.edu.pl::7fc137ce-5f5a-4a65-9c4b-3a856769bd51" providerId="AD" clId="Web-{CF3FD5AE-4283-40FB-A168-FE6E9E59DE72}" dt="2022-10-06T16:48:25.089" v="879" actId="20577"/>
          <ac:spMkLst>
            <pc:docMk/>
            <pc:sldMk cId="3258443944" sldId="263"/>
            <ac:spMk id="4" creationId="{6D3D9895-5A37-819F-5FC9-CF4D0F491FD3}"/>
          </ac:spMkLst>
        </pc:spChg>
        <pc:spChg chg="add mod">
          <ac:chgData name="Lena Grzywińska" userId="S::lena.grzywinska@teb.edu.pl::7fc137ce-5f5a-4a65-9c4b-3a856769bd51" providerId="AD" clId="Web-{CF3FD5AE-4283-40FB-A168-FE6E9E59DE72}" dt="2022-10-06T16:50:47.123" v="907" actId="20577"/>
          <ac:spMkLst>
            <pc:docMk/>
            <pc:sldMk cId="3258443944" sldId="263"/>
            <ac:spMk id="6" creationId="{37C9CBA4-F8C8-9690-A61D-807F49AEB164}"/>
          </ac:spMkLst>
        </pc:spChg>
        <pc:spChg chg="add mod">
          <ac:chgData name="Lena Grzywińska" userId="S::lena.grzywinska@teb.edu.pl::7fc137ce-5f5a-4a65-9c4b-3a856769bd51" providerId="AD" clId="Web-{CF3FD5AE-4283-40FB-A168-FE6E9E59DE72}" dt="2022-10-06T16:55:54.880" v="1091" actId="1076"/>
          <ac:spMkLst>
            <pc:docMk/>
            <pc:sldMk cId="3258443944" sldId="263"/>
            <ac:spMk id="10" creationId="{C3F2FB3B-4153-5A02-92E1-139660038B53}"/>
          </ac:spMkLst>
        </pc:spChg>
        <pc:picChg chg="add mod">
          <ac:chgData name="Lena Grzywińska" userId="S::lena.grzywinska@teb.edu.pl::7fc137ce-5f5a-4a65-9c4b-3a856769bd51" providerId="AD" clId="Web-{CF3FD5AE-4283-40FB-A168-FE6E9E59DE72}" dt="2022-10-06T16:49:01.621" v="881" actId="1076"/>
          <ac:picMkLst>
            <pc:docMk/>
            <pc:sldMk cId="3258443944" sldId="263"/>
            <ac:picMk id="5" creationId="{0C3A75A2-9B96-80BA-A360-D4C9B1AB345D}"/>
          </ac:picMkLst>
        </pc:picChg>
        <pc:cxnChg chg="add mod">
          <ac:chgData name="Lena Grzywińska" userId="S::lena.grzywinska@teb.edu.pl::7fc137ce-5f5a-4a65-9c4b-3a856769bd51" providerId="AD" clId="Web-{CF3FD5AE-4283-40FB-A168-FE6E9E59DE72}" dt="2022-10-06T16:51:40.046" v="913" actId="14100"/>
          <ac:cxnSpMkLst>
            <pc:docMk/>
            <pc:sldMk cId="3258443944" sldId="263"/>
            <ac:cxnSpMk id="7" creationId="{E6B231EC-A3CD-641A-FD6F-30B8FCFB722A}"/>
          </ac:cxnSpMkLst>
        </pc:cxnChg>
        <pc:cxnChg chg="add mod">
          <ac:chgData name="Lena Grzywińska" userId="S::lena.grzywinska@teb.edu.pl::7fc137ce-5f5a-4a65-9c4b-3a856769bd51" providerId="AD" clId="Web-{CF3FD5AE-4283-40FB-A168-FE6E9E59DE72}" dt="2022-10-06T16:51:57.359" v="918" actId="14100"/>
          <ac:cxnSpMkLst>
            <pc:docMk/>
            <pc:sldMk cId="3258443944" sldId="263"/>
            <ac:cxnSpMk id="8" creationId="{FE2A6CEC-24F6-066C-4C28-8C5FBC07E7DB}"/>
          </ac:cxnSpMkLst>
        </pc:cxnChg>
        <pc:cxnChg chg="add mod">
          <ac:chgData name="Lena Grzywińska" userId="S::lena.grzywinska@teb.edu.pl::7fc137ce-5f5a-4a65-9c4b-3a856769bd51" providerId="AD" clId="Web-{CF3FD5AE-4283-40FB-A168-FE6E9E59DE72}" dt="2022-10-06T16:52:22.047" v="923" actId="14100"/>
          <ac:cxnSpMkLst>
            <pc:docMk/>
            <pc:sldMk cId="3258443944" sldId="263"/>
            <ac:cxnSpMk id="9" creationId="{420F0D06-1725-6AC9-39DC-F6E3799A3834}"/>
          </ac:cxnSpMkLst>
        </pc:cxnChg>
      </pc:sldChg>
      <pc:sldChg chg="addSp delSp modSp new modTransition">
        <pc:chgData name="Lena Grzywińska" userId="S::lena.grzywinska@teb.edu.pl::7fc137ce-5f5a-4a65-9c4b-3a856769bd51" providerId="AD" clId="Web-{CF3FD5AE-4283-40FB-A168-FE6E9E59DE72}" dt="2022-10-06T17:00:32.340" v="1127"/>
        <pc:sldMkLst>
          <pc:docMk/>
          <pc:sldMk cId="2957435897" sldId="264"/>
        </pc:sldMkLst>
        <pc:spChg chg="del">
          <ac:chgData name="Lena Grzywińska" userId="S::lena.grzywinska@teb.edu.pl::7fc137ce-5f5a-4a65-9c4b-3a856769bd51" providerId="AD" clId="Web-{CF3FD5AE-4283-40FB-A168-FE6E9E59DE72}" dt="2022-10-06T16:56:08.771" v="1093"/>
          <ac:spMkLst>
            <pc:docMk/>
            <pc:sldMk cId="2957435897" sldId="264"/>
            <ac:spMk id="2" creationId="{099D0F37-D98F-BA4D-F7C3-A5ACE3BB84A7}"/>
          </ac:spMkLst>
        </pc:spChg>
        <pc:spChg chg="del">
          <ac:chgData name="Lena Grzywińska" userId="S::lena.grzywinska@teb.edu.pl::7fc137ce-5f5a-4a65-9c4b-3a856769bd51" providerId="AD" clId="Web-{CF3FD5AE-4283-40FB-A168-FE6E9E59DE72}" dt="2022-10-06T16:56:11.756" v="1094"/>
          <ac:spMkLst>
            <pc:docMk/>
            <pc:sldMk cId="2957435897" sldId="264"/>
            <ac:spMk id="3" creationId="{D7EBDF58-0564-4333-B8BC-43AA77D985D4}"/>
          </ac:spMkLst>
        </pc:spChg>
        <pc:spChg chg="add del">
          <ac:chgData name="Lena Grzywińska" userId="S::lena.grzywinska@teb.edu.pl::7fc137ce-5f5a-4a65-9c4b-3a856769bd51" providerId="AD" clId="Web-{CF3FD5AE-4283-40FB-A168-FE6E9E59DE72}" dt="2022-10-06T16:59:56.245" v="1124"/>
          <ac:spMkLst>
            <pc:docMk/>
            <pc:sldMk cId="2957435897" sldId="264"/>
            <ac:spMk id="5" creationId="{8A516D8F-5506-9785-5DBB-1F3640F72A4A}"/>
          </ac:spMkLst>
        </pc:spChg>
        <pc:spChg chg="add mod">
          <ac:chgData name="Lena Grzywińska" userId="S::lena.grzywinska@teb.edu.pl::7fc137ce-5f5a-4a65-9c4b-3a856769bd51" providerId="AD" clId="Web-{CF3FD5AE-4283-40FB-A168-FE6E9E59DE72}" dt="2022-10-06T16:58:56.712" v="1123" actId="1076"/>
          <ac:spMkLst>
            <pc:docMk/>
            <pc:sldMk cId="2957435897" sldId="264"/>
            <ac:spMk id="6" creationId="{AA8A7290-54B9-7765-7D41-B9693188E5B2}"/>
          </ac:spMkLst>
        </pc:spChg>
        <pc:picChg chg="add mod">
          <ac:chgData name="Lena Grzywińska" userId="S::lena.grzywinska@teb.edu.pl::7fc137ce-5f5a-4a65-9c4b-3a856769bd51" providerId="AD" clId="Web-{CF3FD5AE-4283-40FB-A168-FE6E9E59DE72}" dt="2022-10-06T16:57:52.477" v="1098" actId="1076"/>
          <ac:picMkLst>
            <pc:docMk/>
            <pc:sldMk cId="2957435897" sldId="264"/>
            <ac:picMk id="4" creationId="{3D06F076-E4BB-BE1F-9C23-AC0CAD7C304D}"/>
          </ac:picMkLst>
        </pc:picChg>
      </pc:sldChg>
    </pc:docChg>
  </pc:docChgLst>
  <pc:docChgLst>
    <pc:chgData name="Lena Grzywińska" userId="S::lena.grzywinska@teb.edu.pl::7fc137ce-5f5a-4a65-9c4b-3a856769bd51" providerId="AD" clId="Web-{7064479B-2D3E-4EE3-A32D-BEB041FD31E8}"/>
    <pc:docChg chg="addSld modSld">
      <pc:chgData name="Lena Grzywińska" userId="S::lena.grzywinska@teb.edu.pl::7fc137ce-5f5a-4a65-9c4b-3a856769bd51" providerId="AD" clId="Web-{7064479B-2D3E-4EE3-A32D-BEB041FD31E8}" dt="2022-10-06T10:16:10.189" v="68"/>
      <pc:docMkLst>
        <pc:docMk/>
      </pc:docMkLst>
      <pc:sldChg chg="addSp modSp">
        <pc:chgData name="Lena Grzywińska" userId="S::lena.grzywinska@teb.edu.pl::7fc137ce-5f5a-4a65-9c4b-3a856769bd51" providerId="AD" clId="Web-{7064479B-2D3E-4EE3-A32D-BEB041FD31E8}" dt="2022-10-06T10:15:49.579" v="65" actId="20577"/>
        <pc:sldMkLst>
          <pc:docMk/>
          <pc:sldMk cId="1332836138" sldId="261"/>
        </pc:sldMkLst>
        <pc:spChg chg="add mod">
          <ac:chgData name="Lena Grzywińska" userId="S::lena.grzywinska@teb.edu.pl::7fc137ce-5f5a-4a65-9c4b-3a856769bd51" providerId="AD" clId="Web-{7064479B-2D3E-4EE3-A32D-BEB041FD31E8}" dt="2022-10-06T10:15:49.579" v="65" actId="20577"/>
          <ac:spMkLst>
            <pc:docMk/>
            <pc:sldMk cId="1332836138" sldId="261"/>
            <ac:spMk id="3" creationId="{F5BAFF4A-BCA6-F85F-4C8B-9BB275C47E40}"/>
          </ac:spMkLst>
        </pc:spChg>
        <pc:spChg chg="mod">
          <ac:chgData name="Lena Grzywińska" userId="S::lena.grzywinska@teb.edu.pl::7fc137ce-5f5a-4a65-9c4b-3a856769bd51" providerId="AD" clId="Web-{7064479B-2D3E-4EE3-A32D-BEB041FD31E8}" dt="2022-10-06T10:14:21.342" v="21" actId="20577"/>
          <ac:spMkLst>
            <pc:docMk/>
            <pc:sldMk cId="1332836138" sldId="261"/>
            <ac:spMk id="11" creationId="{ED39F370-6E0D-8F40-B7C0-AD34CA76552F}"/>
          </ac:spMkLst>
        </pc:spChg>
        <pc:picChg chg="add mod">
          <ac:chgData name="Lena Grzywińska" userId="S::lena.grzywinska@teb.edu.pl::7fc137ce-5f5a-4a65-9c4b-3a856769bd51" providerId="AD" clId="Web-{7064479B-2D3E-4EE3-A32D-BEB041FD31E8}" dt="2022-10-06T10:14:28.342" v="25" actId="1076"/>
          <ac:picMkLst>
            <pc:docMk/>
            <pc:sldMk cId="1332836138" sldId="261"/>
            <ac:picMk id="2" creationId="{D14A30F7-F621-72E9-1F57-9F312C28B65A}"/>
          </ac:picMkLst>
        </pc:picChg>
      </pc:sldChg>
      <pc:sldChg chg="delSp new">
        <pc:chgData name="Lena Grzywińska" userId="S::lena.grzywinska@teb.edu.pl::7fc137ce-5f5a-4a65-9c4b-3a856769bd51" providerId="AD" clId="Web-{7064479B-2D3E-4EE3-A32D-BEB041FD31E8}" dt="2022-10-06T10:16:10.189" v="68"/>
        <pc:sldMkLst>
          <pc:docMk/>
          <pc:sldMk cId="1349665541" sldId="262"/>
        </pc:sldMkLst>
        <pc:spChg chg="del">
          <ac:chgData name="Lena Grzywińska" userId="S::lena.grzywinska@teb.edu.pl::7fc137ce-5f5a-4a65-9c4b-3a856769bd51" providerId="AD" clId="Web-{7064479B-2D3E-4EE3-A32D-BEB041FD31E8}" dt="2022-10-06T10:16:00.157" v="67"/>
          <ac:spMkLst>
            <pc:docMk/>
            <pc:sldMk cId="1349665541" sldId="262"/>
            <ac:spMk id="2" creationId="{90532DA1-F716-9687-7DE5-3CF56D350FFA}"/>
          </ac:spMkLst>
        </pc:spChg>
        <pc:spChg chg="del">
          <ac:chgData name="Lena Grzywińska" userId="S::lena.grzywinska@teb.edu.pl::7fc137ce-5f5a-4a65-9c4b-3a856769bd51" providerId="AD" clId="Web-{7064479B-2D3E-4EE3-A32D-BEB041FD31E8}" dt="2022-10-06T10:16:10.189" v="68"/>
          <ac:spMkLst>
            <pc:docMk/>
            <pc:sldMk cId="1349665541" sldId="262"/>
            <ac:spMk id="3" creationId="{188C58CD-641D-DBB8-F9D9-D3423DEC50AB}"/>
          </ac:spMkLst>
        </pc:spChg>
      </pc:sldChg>
    </pc:docChg>
  </pc:docChgLst>
  <pc:docChgLst>
    <pc:chgData name="Lena Grzywińska" userId="S::lena.grzywinska@teb.edu.pl::7fc137ce-5f5a-4a65-9c4b-3a856769bd51" providerId="AD" clId="Web-{E4D5149B-846F-4D5E-8A17-BD8D2F7F6184}"/>
    <pc:docChg chg="addSld modSld">
      <pc:chgData name="Lena Grzywińska" userId="S::lena.grzywinska@teb.edu.pl::7fc137ce-5f5a-4a65-9c4b-3a856769bd51" providerId="AD" clId="Web-{E4D5149B-846F-4D5E-8A17-BD8D2F7F6184}" dt="2022-10-06T10:06:55.487" v="926" actId="20577"/>
      <pc:docMkLst>
        <pc:docMk/>
      </pc:docMkLst>
      <pc:sldChg chg="modSp">
        <pc:chgData name="Lena Grzywińska" userId="S::lena.grzywinska@teb.edu.pl::7fc137ce-5f5a-4a65-9c4b-3a856769bd51" providerId="AD" clId="Web-{E4D5149B-846F-4D5E-8A17-BD8D2F7F6184}" dt="2022-10-06T09:05:08.095" v="23" actId="20577"/>
        <pc:sldMkLst>
          <pc:docMk/>
          <pc:sldMk cId="1277265693" sldId="257"/>
        </pc:sldMkLst>
        <pc:spChg chg="mod">
          <ac:chgData name="Lena Grzywińska" userId="S::lena.grzywinska@teb.edu.pl::7fc137ce-5f5a-4a65-9c4b-3a856769bd51" providerId="AD" clId="Web-{E4D5149B-846F-4D5E-8A17-BD8D2F7F6184}" dt="2022-10-06T09:05:08.095" v="23" actId="20577"/>
          <ac:spMkLst>
            <pc:docMk/>
            <pc:sldMk cId="1277265693" sldId="257"/>
            <ac:spMk id="3" creationId="{DC9B4AC1-5FB3-6591-D2A2-6416FF9509A6}"/>
          </ac:spMkLst>
        </pc:spChg>
      </pc:sldChg>
      <pc:sldChg chg="modTransition">
        <pc:chgData name="Lena Grzywińska" userId="S::lena.grzywinska@teb.edu.pl::7fc137ce-5f5a-4a65-9c4b-3a856769bd51" providerId="AD" clId="Web-{E4D5149B-846F-4D5E-8A17-BD8D2F7F6184}" dt="2022-10-06T09:07:18.332" v="24"/>
        <pc:sldMkLst>
          <pc:docMk/>
          <pc:sldMk cId="810237778" sldId="259"/>
        </pc:sldMkLst>
      </pc:sldChg>
      <pc:sldChg chg="addSp modSp modTransition">
        <pc:chgData name="Lena Grzywińska" userId="S::lena.grzywinska@teb.edu.pl::7fc137ce-5f5a-4a65-9c4b-3a856769bd51" providerId="AD" clId="Web-{E4D5149B-846F-4D5E-8A17-BD8D2F7F6184}" dt="2022-10-06T09:30:13.040" v="486" actId="20577"/>
        <pc:sldMkLst>
          <pc:docMk/>
          <pc:sldMk cId="335221014" sldId="260"/>
        </pc:sldMkLst>
        <pc:spChg chg="add mod">
          <ac:chgData name="Lena Grzywińska" userId="S::lena.grzywinska@teb.edu.pl::7fc137ce-5f5a-4a65-9c4b-3a856769bd51" providerId="AD" clId="Web-{E4D5149B-846F-4D5E-8A17-BD8D2F7F6184}" dt="2022-10-06T09:13:05.732" v="107" actId="1076"/>
          <ac:spMkLst>
            <pc:docMk/>
            <pc:sldMk cId="335221014" sldId="260"/>
            <ac:spMk id="2" creationId="{3052AB37-1576-2C40-2C10-95317BC56858}"/>
          </ac:spMkLst>
        </pc:spChg>
        <pc:spChg chg="add mod">
          <ac:chgData name="Lena Grzywińska" userId="S::lena.grzywinska@teb.edu.pl::7fc137ce-5f5a-4a65-9c4b-3a856769bd51" providerId="AD" clId="Web-{E4D5149B-846F-4D5E-8A17-BD8D2F7F6184}" dt="2022-10-06T09:14:47.532" v="118" actId="1076"/>
          <ac:spMkLst>
            <pc:docMk/>
            <pc:sldMk cId="335221014" sldId="260"/>
            <ac:spMk id="4" creationId="{085CDB4B-1CA5-250F-4D8E-2F521E2E5F25}"/>
          </ac:spMkLst>
        </pc:spChg>
        <pc:spChg chg="add mod">
          <ac:chgData name="Lena Grzywińska" userId="S::lena.grzywinska@teb.edu.pl::7fc137ce-5f5a-4a65-9c4b-3a856769bd51" providerId="AD" clId="Web-{E4D5149B-846F-4D5E-8A17-BD8D2F7F6184}" dt="2022-10-06T09:15:31.830" v="136" actId="20577"/>
          <ac:spMkLst>
            <pc:docMk/>
            <pc:sldMk cId="335221014" sldId="260"/>
            <ac:spMk id="5" creationId="{30785810-7C5A-E246-BFAC-CAE84BB52ECB}"/>
          </ac:spMkLst>
        </pc:spChg>
        <pc:spChg chg="add mod">
          <ac:chgData name="Lena Grzywińska" userId="S::lena.grzywinska@teb.edu.pl::7fc137ce-5f5a-4a65-9c4b-3a856769bd51" providerId="AD" clId="Web-{E4D5149B-846F-4D5E-8A17-BD8D2F7F6184}" dt="2022-10-06T09:17:21.364" v="147" actId="1076"/>
          <ac:spMkLst>
            <pc:docMk/>
            <pc:sldMk cId="335221014" sldId="260"/>
            <ac:spMk id="7" creationId="{0A683581-C3FD-4E7E-EC43-C2281F393F60}"/>
          </ac:spMkLst>
        </pc:spChg>
        <pc:spChg chg="add mod">
          <ac:chgData name="Lena Grzywińska" userId="S::lena.grzywinska@teb.edu.pl::7fc137ce-5f5a-4a65-9c4b-3a856769bd51" providerId="AD" clId="Web-{E4D5149B-846F-4D5E-8A17-BD8D2F7F6184}" dt="2022-10-06T09:18:44.819" v="171" actId="1076"/>
          <ac:spMkLst>
            <pc:docMk/>
            <pc:sldMk cId="335221014" sldId="260"/>
            <ac:spMk id="8" creationId="{5039F0D5-6AF8-BFA6-5825-47476C07E4BE}"/>
          </ac:spMkLst>
        </pc:spChg>
        <pc:spChg chg="add mod">
          <ac:chgData name="Lena Grzywińska" userId="S::lena.grzywinska@teb.edu.pl::7fc137ce-5f5a-4a65-9c4b-3a856769bd51" providerId="AD" clId="Web-{E4D5149B-846F-4D5E-8A17-BD8D2F7F6184}" dt="2022-10-06T09:19:53.852" v="180" actId="1076"/>
          <ac:spMkLst>
            <pc:docMk/>
            <pc:sldMk cId="335221014" sldId="260"/>
            <ac:spMk id="9" creationId="{C19E2B44-519A-E6D5-4FF5-9562363D1111}"/>
          </ac:spMkLst>
        </pc:spChg>
        <pc:spChg chg="add mod">
          <ac:chgData name="Lena Grzywińska" userId="S::lena.grzywinska@teb.edu.pl::7fc137ce-5f5a-4a65-9c4b-3a856769bd51" providerId="AD" clId="Web-{E4D5149B-846F-4D5E-8A17-BD8D2F7F6184}" dt="2022-10-06T09:20:18.962" v="193" actId="1076"/>
          <ac:spMkLst>
            <pc:docMk/>
            <pc:sldMk cId="335221014" sldId="260"/>
            <ac:spMk id="10" creationId="{2FE16C55-8A5A-31C3-99DC-98516581EC2C}"/>
          </ac:spMkLst>
        </pc:spChg>
        <pc:spChg chg="add mod">
          <ac:chgData name="Lena Grzywińska" userId="S::lena.grzywinska@teb.edu.pl::7fc137ce-5f5a-4a65-9c4b-3a856769bd51" providerId="AD" clId="Web-{E4D5149B-846F-4D5E-8A17-BD8D2F7F6184}" dt="2022-10-06T09:26:30.112" v="408" actId="1076"/>
          <ac:spMkLst>
            <pc:docMk/>
            <pc:sldMk cId="335221014" sldId="260"/>
            <ac:spMk id="14" creationId="{1C5C2C8C-B336-972D-8473-88B8757404B4}"/>
          </ac:spMkLst>
        </pc:spChg>
        <pc:spChg chg="add mod">
          <ac:chgData name="Lena Grzywińska" userId="S::lena.grzywinska@teb.edu.pl::7fc137ce-5f5a-4a65-9c4b-3a856769bd51" providerId="AD" clId="Web-{E4D5149B-846F-4D5E-8A17-BD8D2F7F6184}" dt="2022-10-06T09:28:45.100" v="457" actId="1076"/>
          <ac:spMkLst>
            <pc:docMk/>
            <pc:sldMk cId="335221014" sldId="260"/>
            <ac:spMk id="16" creationId="{60AD20FB-C6FB-0BCB-BB7D-338A74CE1640}"/>
          </ac:spMkLst>
        </pc:spChg>
        <pc:spChg chg="add mod">
          <ac:chgData name="Lena Grzywińska" userId="S::lena.grzywinska@teb.edu.pl::7fc137ce-5f5a-4a65-9c4b-3a856769bd51" providerId="AD" clId="Web-{E4D5149B-846F-4D5E-8A17-BD8D2F7F6184}" dt="2022-10-06T09:30:13.040" v="486" actId="20577"/>
          <ac:spMkLst>
            <pc:docMk/>
            <pc:sldMk cId="335221014" sldId="260"/>
            <ac:spMk id="17" creationId="{96343243-F326-9FAB-80ED-CBBCDD244039}"/>
          </ac:spMkLst>
        </pc:spChg>
        <pc:picChg chg="add mod">
          <ac:chgData name="Lena Grzywińska" userId="S::lena.grzywinska@teb.edu.pl::7fc137ce-5f5a-4a65-9c4b-3a856769bd51" providerId="AD" clId="Web-{E4D5149B-846F-4D5E-8A17-BD8D2F7F6184}" dt="2022-10-06T09:14:24.265" v="109" actId="1076"/>
          <ac:picMkLst>
            <pc:docMk/>
            <pc:sldMk cId="335221014" sldId="260"/>
            <ac:picMk id="3" creationId="{4E464525-FD93-F05A-206D-60FB6951A48E}"/>
          </ac:picMkLst>
        </pc:picChg>
        <pc:picChg chg="add mod">
          <ac:chgData name="Lena Grzywińska" userId="S::lena.grzywinska@teb.edu.pl::7fc137ce-5f5a-4a65-9c4b-3a856769bd51" providerId="AD" clId="Web-{E4D5149B-846F-4D5E-8A17-BD8D2F7F6184}" dt="2022-10-06T09:17:06.988" v="139" actId="1076"/>
          <ac:picMkLst>
            <pc:docMk/>
            <pc:sldMk cId="335221014" sldId="260"/>
            <ac:picMk id="6" creationId="{6D48984A-3987-1030-FEB2-30472F1A343A}"/>
          </ac:picMkLst>
        </pc:picChg>
        <pc:picChg chg="add mod">
          <ac:chgData name="Lena Grzywińska" userId="S::lena.grzywinska@teb.edu.pl::7fc137ce-5f5a-4a65-9c4b-3a856769bd51" providerId="AD" clId="Web-{E4D5149B-846F-4D5E-8A17-BD8D2F7F6184}" dt="2022-10-06T09:28:51.163" v="458" actId="1076"/>
          <ac:picMkLst>
            <pc:docMk/>
            <pc:sldMk cId="335221014" sldId="260"/>
            <ac:picMk id="15" creationId="{88139478-568F-D96B-93D9-C6D003238223}"/>
          </ac:picMkLst>
        </pc:picChg>
        <pc:cxnChg chg="add mod">
          <ac:chgData name="Lena Grzywińska" userId="S::lena.grzywinska@teb.edu.pl::7fc137ce-5f5a-4a65-9c4b-3a856769bd51" providerId="AD" clId="Web-{E4D5149B-846F-4D5E-8A17-BD8D2F7F6184}" dt="2022-10-06T09:21:21.370" v="197" actId="14100"/>
          <ac:cxnSpMkLst>
            <pc:docMk/>
            <pc:sldMk cId="335221014" sldId="260"/>
            <ac:cxnSpMk id="11" creationId="{8DCEBADC-A1BC-3E7C-59D1-5F948EC06CD7}"/>
          </ac:cxnSpMkLst>
        </pc:cxnChg>
        <pc:cxnChg chg="add mod">
          <ac:chgData name="Lena Grzywińska" userId="S::lena.grzywinska@teb.edu.pl::7fc137ce-5f5a-4a65-9c4b-3a856769bd51" providerId="AD" clId="Web-{E4D5149B-846F-4D5E-8A17-BD8D2F7F6184}" dt="2022-10-06T09:21:44.448" v="203" actId="14100"/>
          <ac:cxnSpMkLst>
            <pc:docMk/>
            <pc:sldMk cId="335221014" sldId="260"/>
            <ac:cxnSpMk id="12" creationId="{1B8264A5-EC28-2C6C-114F-40767C1D1C2C}"/>
          </ac:cxnSpMkLst>
        </pc:cxnChg>
        <pc:cxnChg chg="add mod">
          <ac:chgData name="Lena Grzywińska" userId="S::lena.grzywinska@teb.edu.pl::7fc137ce-5f5a-4a65-9c4b-3a856769bd51" providerId="AD" clId="Web-{E4D5149B-846F-4D5E-8A17-BD8D2F7F6184}" dt="2022-10-06T09:21:58.683" v="207" actId="14100"/>
          <ac:cxnSpMkLst>
            <pc:docMk/>
            <pc:sldMk cId="335221014" sldId="260"/>
            <ac:cxnSpMk id="13" creationId="{FCD8B217-8DEE-F22B-A997-D84CCEB3327F}"/>
          </ac:cxnSpMkLst>
        </pc:cxnChg>
      </pc:sldChg>
      <pc:sldChg chg="addSp delSp modSp new modTransition">
        <pc:chgData name="Lena Grzywińska" userId="S::lena.grzywinska@teb.edu.pl::7fc137ce-5f5a-4a65-9c4b-3a856769bd51" providerId="AD" clId="Web-{E4D5149B-846F-4D5E-8A17-BD8D2F7F6184}" dt="2022-10-06T10:06:55.487" v="926" actId="20577"/>
        <pc:sldMkLst>
          <pc:docMk/>
          <pc:sldMk cId="1332836138" sldId="261"/>
        </pc:sldMkLst>
        <pc:spChg chg="del">
          <ac:chgData name="Lena Grzywińska" userId="S::lena.grzywinska@teb.edu.pl::7fc137ce-5f5a-4a65-9c4b-3a856769bd51" providerId="AD" clId="Web-{E4D5149B-846F-4D5E-8A17-BD8D2F7F6184}" dt="2022-10-06T09:30:25.118" v="488"/>
          <ac:spMkLst>
            <pc:docMk/>
            <pc:sldMk cId="1332836138" sldId="261"/>
            <ac:spMk id="2" creationId="{480653AE-2570-AD1D-71BA-77E8869FE137}"/>
          </ac:spMkLst>
        </pc:spChg>
        <pc:spChg chg="del">
          <ac:chgData name="Lena Grzywińska" userId="S::lena.grzywinska@teb.edu.pl::7fc137ce-5f5a-4a65-9c4b-3a856769bd51" providerId="AD" clId="Web-{E4D5149B-846F-4D5E-8A17-BD8D2F7F6184}" dt="2022-10-06T09:30:28.524" v="489"/>
          <ac:spMkLst>
            <pc:docMk/>
            <pc:sldMk cId="1332836138" sldId="261"/>
            <ac:spMk id="3" creationId="{DECFC21F-8187-D3B2-92F8-658BD37FA9C7}"/>
          </ac:spMkLst>
        </pc:spChg>
        <pc:spChg chg="add mod">
          <ac:chgData name="Lena Grzywińska" userId="S::lena.grzywinska@teb.edu.pl::7fc137ce-5f5a-4a65-9c4b-3a856769bd51" providerId="AD" clId="Web-{E4D5149B-846F-4D5E-8A17-BD8D2F7F6184}" dt="2022-10-06T09:39:12.444" v="581" actId="1076"/>
          <ac:spMkLst>
            <pc:docMk/>
            <pc:sldMk cId="1332836138" sldId="261"/>
            <ac:spMk id="4" creationId="{C50B5801-181F-AC7F-6668-2BA8D6EE1DB2}"/>
          </ac:spMkLst>
        </pc:spChg>
        <pc:spChg chg="add mod">
          <ac:chgData name="Lena Grzywińska" userId="S::lena.grzywinska@teb.edu.pl::7fc137ce-5f5a-4a65-9c4b-3a856769bd51" providerId="AD" clId="Web-{E4D5149B-846F-4D5E-8A17-BD8D2F7F6184}" dt="2022-10-06T09:44:38.562" v="744" actId="20577"/>
          <ac:spMkLst>
            <pc:docMk/>
            <pc:sldMk cId="1332836138" sldId="261"/>
            <ac:spMk id="5" creationId="{04911A16-AE37-6DCD-84E3-668C34BF4B42}"/>
          </ac:spMkLst>
        </pc:spChg>
        <pc:spChg chg="add del mod">
          <ac:chgData name="Lena Grzywińska" userId="S::lena.grzywinska@teb.edu.pl::7fc137ce-5f5a-4a65-9c4b-3a856769bd51" providerId="AD" clId="Web-{E4D5149B-846F-4D5E-8A17-BD8D2F7F6184}" dt="2022-10-06T09:47:21.832" v="761"/>
          <ac:spMkLst>
            <pc:docMk/>
            <pc:sldMk cId="1332836138" sldId="261"/>
            <ac:spMk id="8" creationId="{22D735BA-5A75-21AE-CF53-D8310D2E54D8}"/>
          </ac:spMkLst>
        </pc:spChg>
        <pc:spChg chg="add mod">
          <ac:chgData name="Lena Grzywińska" userId="S::lena.grzywinska@teb.edu.pl::7fc137ce-5f5a-4a65-9c4b-3a856769bd51" providerId="AD" clId="Web-{E4D5149B-846F-4D5E-8A17-BD8D2F7F6184}" dt="2022-10-06T09:48:59.959" v="798" actId="20577"/>
          <ac:spMkLst>
            <pc:docMk/>
            <pc:sldMk cId="1332836138" sldId="261"/>
            <ac:spMk id="10" creationId="{1225433A-7F28-07F3-B058-C6C73E35DBDA}"/>
          </ac:spMkLst>
        </pc:spChg>
        <pc:spChg chg="add mod">
          <ac:chgData name="Lena Grzywińska" userId="S::lena.grzywinska@teb.edu.pl::7fc137ce-5f5a-4a65-9c4b-3a856769bd51" providerId="AD" clId="Web-{E4D5149B-846F-4D5E-8A17-BD8D2F7F6184}" dt="2022-10-06T09:49:31.897" v="835" actId="1076"/>
          <ac:spMkLst>
            <pc:docMk/>
            <pc:sldMk cId="1332836138" sldId="261"/>
            <ac:spMk id="11" creationId="{ED39F370-6E0D-8F40-B7C0-AD34CA76552F}"/>
          </ac:spMkLst>
        </pc:spChg>
        <pc:spChg chg="add mod">
          <ac:chgData name="Lena Grzywińska" userId="S::lena.grzywinska@teb.edu.pl::7fc137ce-5f5a-4a65-9c4b-3a856769bd51" providerId="AD" clId="Web-{E4D5149B-846F-4D5E-8A17-BD8D2F7F6184}" dt="2022-10-06T10:05:50.344" v="898" actId="1076"/>
          <ac:spMkLst>
            <pc:docMk/>
            <pc:sldMk cId="1332836138" sldId="261"/>
            <ac:spMk id="12" creationId="{0DE107FB-7853-4B6F-0F42-FE47BB83A63C}"/>
          </ac:spMkLst>
        </pc:spChg>
        <pc:spChg chg="add mod">
          <ac:chgData name="Lena Grzywińska" userId="S::lena.grzywinska@teb.edu.pl::7fc137ce-5f5a-4a65-9c4b-3a856769bd51" providerId="AD" clId="Web-{E4D5149B-846F-4D5E-8A17-BD8D2F7F6184}" dt="2022-10-06T10:06:55.487" v="926" actId="20577"/>
          <ac:spMkLst>
            <pc:docMk/>
            <pc:sldMk cId="1332836138" sldId="261"/>
            <ac:spMk id="13" creationId="{3FF935C7-9271-34AC-8069-323784F3DF27}"/>
          </ac:spMkLst>
        </pc:spChg>
        <pc:picChg chg="add mod">
          <ac:chgData name="Lena Grzywińska" userId="S::lena.grzywinska@teb.edu.pl::7fc137ce-5f5a-4a65-9c4b-3a856769bd51" providerId="AD" clId="Web-{E4D5149B-846F-4D5E-8A17-BD8D2F7F6184}" dt="2022-10-06T09:47:33.519" v="763" actId="1076"/>
          <ac:picMkLst>
            <pc:docMk/>
            <pc:sldMk cId="1332836138" sldId="261"/>
            <ac:picMk id="9" creationId="{10222D27-E7BC-27FB-CC3F-F5BA1FE4BAB7}"/>
          </ac:picMkLst>
        </pc:picChg>
        <pc:cxnChg chg="add mod">
          <ac:chgData name="Lena Grzywińska" userId="S::lena.grzywinska@teb.edu.pl::7fc137ce-5f5a-4a65-9c4b-3a856769bd51" providerId="AD" clId="Web-{E4D5149B-846F-4D5E-8A17-BD8D2F7F6184}" dt="2022-10-06T09:46:42.721" v="748" actId="14100"/>
          <ac:cxnSpMkLst>
            <pc:docMk/>
            <pc:sldMk cId="1332836138" sldId="261"/>
            <ac:cxnSpMk id="6" creationId="{74164383-B5F7-925F-FA23-C4E9F06A5A52}"/>
          </ac:cxnSpMkLst>
        </pc:cxnChg>
        <pc:cxnChg chg="add mod">
          <ac:chgData name="Lena Grzywińska" userId="S::lena.grzywinska@teb.edu.pl::7fc137ce-5f5a-4a65-9c4b-3a856769bd51" providerId="AD" clId="Web-{E4D5149B-846F-4D5E-8A17-BD8D2F7F6184}" dt="2022-10-06T09:46:58.269" v="753" actId="14100"/>
          <ac:cxnSpMkLst>
            <pc:docMk/>
            <pc:sldMk cId="1332836138" sldId="261"/>
            <ac:cxnSpMk id="7" creationId="{E3A8DBD5-8174-00D2-D3C5-93936681BBDF}"/>
          </ac:cxnSpMkLst>
        </pc:cxnChg>
      </pc:sldChg>
    </pc:docChg>
  </pc:docChgLst>
  <pc:docChgLst>
    <pc:chgData name="Lena Grzywińska" userId="S::lena.grzywinska@teb.edu.pl::7fc137ce-5f5a-4a65-9c4b-3a856769bd51" providerId="AD" clId="Web-{D4210368-5234-44B1-A97D-F0990A9D09F4}"/>
    <pc:docChg chg="addSld modSld">
      <pc:chgData name="Lena Grzywińska" userId="S::lena.grzywinska@teb.edu.pl::7fc137ce-5f5a-4a65-9c4b-3a856769bd51" providerId="AD" clId="Web-{D4210368-5234-44B1-A97D-F0990A9D09F4}" dt="2022-10-07T14:29:23.980" v="2403" actId="20577"/>
      <pc:docMkLst>
        <pc:docMk/>
      </pc:docMkLst>
      <pc:sldChg chg="modSp">
        <pc:chgData name="Lena Grzywińska" userId="S::lena.grzywinska@teb.edu.pl::7fc137ce-5f5a-4a65-9c4b-3a856769bd51" providerId="AD" clId="Web-{D4210368-5234-44B1-A97D-F0990A9D09F4}" dt="2022-10-07T14:21:52.319" v="2379" actId="20577"/>
        <pc:sldMkLst>
          <pc:docMk/>
          <pc:sldMk cId="1342550495" sldId="258"/>
        </pc:sldMkLst>
        <pc:spChg chg="mod">
          <ac:chgData name="Lena Grzywińska" userId="S::lena.grzywinska@teb.edu.pl::7fc137ce-5f5a-4a65-9c4b-3a856769bd51" providerId="AD" clId="Web-{D4210368-5234-44B1-A97D-F0990A9D09F4}" dt="2022-10-07T14:21:52.319" v="2379" actId="20577"/>
          <ac:spMkLst>
            <pc:docMk/>
            <pc:sldMk cId="1342550495" sldId="258"/>
            <ac:spMk id="7" creationId="{1272AAB3-BAB2-01AA-A490-073B70085AD8}"/>
          </ac:spMkLst>
        </pc:spChg>
        <pc:spChg chg="mod">
          <ac:chgData name="Lena Grzywińska" userId="S::lena.grzywinska@teb.edu.pl::7fc137ce-5f5a-4a65-9c4b-3a856769bd51" providerId="AD" clId="Web-{D4210368-5234-44B1-A97D-F0990A9D09F4}" dt="2022-10-07T14:17:40.307" v="2367" actId="20577"/>
          <ac:spMkLst>
            <pc:docMk/>
            <pc:sldMk cId="1342550495" sldId="258"/>
            <ac:spMk id="11" creationId="{055CD7CF-E332-7D40-05BB-DAF78A12C2D6}"/>
          </ac:spMkLst>
        </pc:spChg>
        <pc:spChg chg="mod">
          <ac:chgData name="Lena Grzywińska" userId="S::lena.grzywinska@teb.edu.pl::7fc137ce-5f5a-4a65-9c4b-3a856769bd51" providerId="AD" clId="Web-{D4210368-5234-44B1-A97D-F0990A9D09F4}" dt="2022-10-07T14:18:25.153" v="2369" actId="20577"/>
          <ac:spMkLst>
            <pc:docMk/>
            <pc:sldMk cId="1342550495" sldId="258"/>
            <ac:spMk id="14" creationId="{AEF0E75C-0E9D-6C17-3DEC-E3ABE587A37E}"/>
          </ac:spMkLst>
        </pc:spChg>
      </pc:sldChg>
      <pc:sldChg chg="modSp">
        <pc:chgData name="Lena Grzywińska" userId="S::lena.grzywinska@teb.edu.pl::7fc137ce-5f5a-4a65-9c4b-3a856769bd51" providerId="AD" clId="Web-{D4210368-5234-44B1-A97D-F0990A9D09F4}" dt="2022-10-07T14:19:33.562" v="2373" actId="20577"/>
        <pc:sldMkLst>
          <pc:docMk/>
          <pc:sldMk cId="810237778" sldId="259"/>
        </pc:sldMkLst>
        <pc:spChg chg="mod">
          <ac:chgData name="Lena Grzywińska" userId="S::lena.grzywinska@teb.edu.pl::7fc137ce-5f5a-4a65-9c4b-3a856769bd51" providerId="AD" clId="Web-{D4210368-5234-44B1-A97D-F0990A9D09F4}" dt="2022-10-07T14:19:03.045" v="2371" actId="20577"/>
          <ac:spMkLst>
            <pc:docMk/>
            <pc:sldMk cId="810237778" sldId="259"/>
            <ac:spMk id="6" creationId="{24CC8000-F0FC-845A-51C2-442BB36392DF}"/>
          </ac:spMkLst>
        </pc:spChg>
        <pc:spChg chg="mod">
          <ac:chgData name="Lena Grzywińska" userId="S::lena.grzywinska@teb.edu.pl::7fc137ce-5f5a-4a65-9c4b-3a856769bd51" providerId="AD" clId="Web-{D4210368-5234-44B1-A97D-F0990A9D09F4}" dt="2022-10-07T14:19:33.562" v="2373" actId="20577"/>
          <ac:spMkLst>
            <pc:docMk/>
            <pc:sldMk cId="810237778" sldId="259"/>
            <ac:spMk id="8" creationId="{D452004A-244D-7D33-CA9C-165C31B87C2A}"/>
          </ac:spMkLst>
        </pc:spChg>
      </pc:sldChg>
      <pc:sldChg chg="modSp">
        <pc:chgData name="Lena Grzywińska" userId="S::lena.grzywinska@teb.edu.pl::7fc137ce-5f5a-4a65-9c4b-3a856769bd51" providerId="AD" clId="Web-{D4210368-5234-44B1-A97D-F0990A9D09F4}" dt="2022-10-07T14:20:58.941" v="2377" actId="20577"/>
        <pc:sldMkLst>
          <pc:docMk/>
          <pc:sldMk cId="335221014" sldId="260"/>
        </pc:sldMkLst>
        <pc:spChg chg="mod">
          <ac:chgData name="Lena Grzywińska" userId="S::lena.grzywinska@teb.edu.pl::7fc137ce-5f5a-4a65-9c4b-3a856769bd51" providerId="AD" clId="Web-{D4210368-5234-44B1-A97D-F0990A9D09F4}" dt="2022-10-07T14:20:29.471" v="2375" actId="20577"/>
          <ac:spMkLst>
            <pc:docMk/>
            <pc:sldMk cId="335221014" sldId="260"/>
            <ac:spMk id="8" creationId="{5039F0D5-6AF8-BFA6-5825-47476C07E4BE}"/>
          </ac:spMkLst>
        </pc:spChg>
        <pc:spChg chg="mod">
          <ac:chgData name="Lena Grzywińska" userId="S::lena.grzywinska@teb.edu.pl::7fc137ce-5f5a-4a65-9c4b-3a856769bd51" providerId="AD" clId="Web-{D4210368-5234-44B1-A97D-F0990A9D09F4}" dt="2022-10-07T14:20:58.941" v="2377" actId="20577"/>
          <ac:spMkLst>
            <pc:docMk/>
            <pc:sldMk cId="335221014" sldId="260"/>
            <ac:spMk id="17" creationId="{96343243-F326-9FAB-80ED-CBBCDD244039}"/>
          </ac:spMkLst>
        </pc:spChg>
      </pc:sldChg>
      <pc:sldChg chg="modSp">
        <pc:chgData name="Lena Grzywińska" userId="S::lena.grzywinska@teb.edu.pl::7fc137ce-5f5a-4a65-9c4b-3a856769bd51" providerId="AD" clId="Web-{D4210368-5234-44B1-A97D-F0990A9D09F4}" dt="2022-10-07T14:23:37.370" v="2385" actId="20577"/>
        <pc:sldMkLst>
          <pc:docMk/>
          <pc:sldMk cId="1332836138" sldId="261"/>
        </pc:sldMkLst>
        <pc:spChg chg="mod">
          <ac:chgData name="Lena Grzywińska" userId="S::lena.grzywinska@teb.edu.pl::7fc137ce-5f5a-4a65-9c4b-3a856769bd51" providerId="AD" clId="Web-{D4210368-5234-44B1-A97D-F0990A9D09F4}" dt="2022-10-07T14:23:04.541" v="2383" actId="20577"/>
          <ac:spMkLst>
            <pc:docMk/>
            <pc:sldMk cId="1332836138" sldId="261"/>
            <ac:spMk id="3" creationId="{F5BAFF4A-BCA6-F85F-4C8B-9BB275C47E40}"/>
          </ac:spMkLst>
        </pc:spChg>
        <pc:spChg chg="mod">
          <ac:chgData name="Lena Grzywińska" userId="S::lena.grzywinska@teb.edu.pl::7fc137ce-5f5a-4a65-9c4b-3a856769bd51" providerId="AD" clId="Web-{D4210368-5234-44B1-A97D-F0990A9D09F4}" dt="2022-10-07T14:22:35.836" v="2381" actId="20577"/>
          <ac:spMkLst>
            <pc:docMk/>
            <pc:sldMk cId="1332836138" sldId="261"/>
            <ac:spMk id="5" creationId="{04911A16-AE37-6DCD-84E3-668C34BF4B42}"/>
          </ac:spMkLst>
        </pc:spChg>
        <pc:spChg chg="mod">
          <ac:chgData name="Lena Grzywińska" userId="S::lena.grzywinska@teb.edu.pl::7fc137ce-5f5a-4a65-9c4b-3a856769bd51" providerId="AD" clId="Web-{D4210368-5234-44B1-A97D-F0990A9D09F4}" dt="2022-10-07T14:23:37.370" v="2385" actId="20577"/>
          <ac:spMkLst>
            <pc:docMk/>
            <pc:sldMk cId="1332836138" sldId="261"/>
            <ac:spMk id="10" creationId="{1225433A-7F28-07F3-B058-C6C73E35DBDA}"/>
          </ac:spMkLst>
        </pc:spChg>
      </pc:sldChg>
      <pc:sldChg chg="modSp">
        <pc:chgData name="Lena Grzywińska" userId="S::lena.grzywinska@teb.edu.pl::7fc137ce-5f5a-4a65-9c4b-3a856769bd51" providerId="AD" clId="Web-{D4210368-5234-44B1-A97D-F0990A9D09F4}" dt="2022-10-07T14:24:30.623" v="2387" actId="20577"/>
        <pc:sldMkLst>
          <pc:docMk/>
          <pc:sldMk cId="1349665541" sldId="262"/>
        </pc:sldMkLst>
        <pc:spChg chg="mod">
          <ac:chgData name="Lena Grzywińska" userId="S::lena.grzywinska@teb.edu.pl::7fc137ce-5f5a-4a65-9c4b-3a856769bd51" providerId="AD" clId="Web-{D4210368-5234-44B1-A97D-F0990A9D09F4}" dt="2022-10-07T14:24:30.623" v="2387" actId="20577"/>
          <ac:spMkLst>
            <pc:docMk/>
            <pc:sldMk cId="1349665541" sldId="262"/>
            <ac:spMk id="10" creationId="{70EE17CB-7325-A000-C393-8DC447DA1C5C}"/>
          </ac:spMkLst>
        </pc:spChg>
      </pc:sldChg>
      <pc:sldChg chg="addSp modSp">
        <pc:chgData name="Lena Grzywińska" userId="S::lena.grzywinska@teb.edu.pl::7fc137ce-5f5a-4a65-9c4b-3a856769bd51" providerId="AD" clId="Web-{D4210368-5234-44B1-A97D-F0990A9D09F4}" dt="2022-10-07T12:44:50.626" v="194" actId="1076"/>
        <pc:sldMkLst>
          <pc:docMk/>
          <pc:sldMk cId="2957435897" sldId="264"/>
        </pc:sldMkLst>
        <pc:spChg chg="add mod">
          <ac:chgData name="Lena Grzywińska" userId="S::lena.grzywinska@teb.edu.pl::7fc137ce-5f5a-4a65-9c4b-3a856769bd51" providerId="AD" clId="Web-{D4210368-5234-44B1-A97D-F0990A9D09F4}" dt="2022-10-07T12:37:12.684" v="52" actId="1076"/>
          <ac:spMkLst>
            <pc:docMk/>
            <pc:sldMk cId="2957435897" sldId="264"/>
            <ac:spMk id="5" creationId="{851E6234-100A-4293-BDE5-99861C0A311D}"/>
          </ac:spMkLst>
        </pc:spChg>
        <pc:spChg chg="add mod">
          <ac:chgData name="Lena Grzywińska" userId="S::lena.grzywinska@teb.edu.pl::7fc137ce-5f5a-4a65-9c4b-3a856769bd51" providerId="AD" clId="Web-{D4210368-5234-44B1-A97D-F0990A9D09F4}" dt="2022-10-07T12:41:35.304" v="93" actId="1076"/>
          <ac:spMkLst>
            <pc:docMk/>
            <pc:sldMk cId="2957435897" sldId="264"/>
            <ac:spMk id="8" creationId="{6AFE0F92-8CF8-D30C-0B04-4784F545C184}"/>
          </ac:spMkLst>
        </pc:spChg>
        <pc:spChg chg="add mod">
          <ac:chgData name="Lena Grzywińska" userId="S::lena.grzywinska@teb.edu.pl::7fc137ce-5f5a-4a65-9c4b-3a856769bd51" providerId="AD" clId="Web-{D4210368-5234-44B1-A97D-F0990A9D09F4}" dt="2022-10-07T12:44:50.626" v="194" actId="1076"/>
          <ac:spMkLst>
            <pc:docMk/>
            <pc:sldMk cId="2957435897" sldId="264"/>
            <ac:spMk id="10" creationId="{D9DADECC-249D-F1E9-2399-F26149C4F25B}"/>
          </ac:spMkLst>
        </pc:spChg>
        <pc:picChg chg="add mod">
          <ac:chgData name="Lena Grzywińska" userId="S::lena.grzywinska@teb.edu.pl::7fc137ce-5f5a-4a65-9c4b-3a856769bd51" providerId="AD" clId="Web-{D4210368-5234-44B1-A97D-F0990A9D09F4}" dt="2022-10-07T12:40:12.816" v="59" actId="1076"/>
          <ac:picMkLst>
            <pc:docMk/>
            <pc:sldMk cId="2957435897" sldId="264"/>
            <ac:picMk id="7" creationId="{3F5894B0-016A-9B19-B16E-875B04A3C855}"/>
          </ac:picMkLst>
        </pc:picChg>
        <pc:cxnChg chg="add mod">
          <ac:chgData name="Lena Grzywińska" userId="S::lena.grzywinska@teb.edu.pl::7fc137ce-5f5a-4a65-9c4b-3a856769bd51" providerId="AD" clId="Web-{D4210368-5234-44B1-A97D-F0990A9D09F4}" dt="2022-10-07T12:34:46.801" v="3" actId="14100"/>
          <ac:cxnSpMkLst>
            <pc:docMk/>
            <pc:sldMk cId="2957435897" sldId="264"/>
            <ac:cxnSpMk id="2" creationId="{FB69D93D-3D86-4582-C4FB-598B205BB958}"/>
          </ac:cxnSpMkLst>
        </pc:cxnChg>
        <pc:cxnChg chg="add mod">
          <ac:chgData name="Lena Grzywińska" userId="S::lena.grzywinska@teb.edu.pl::7fc137ce-5f5a-4a65-9c4b-3a856769bd51" providerId="AD" clId="Web-{D4210368-5234-44B1-A97D-F0990A9D09F4}" dt="2022-10-07T12:35:10.708" v="9" actId="14100"/>
          <ac:cxnSpMkLst>
            <pc:docMk/>
            <pc:sldMk cId="2957435897" sldId="264"/>
            <ac:cxnSpMk id="3" creationId="{12BCC588-7A86-ADF2-4FAD-2BE097F26DCE}"/>
          </ac:cxnSpMkLst>
        </pc:cxnChg>
        <pc:cxnChg chg="add mod">
          <ac:chgData name="Lena Grzywińska" userId="S::lena.grzywinska@teb.edu.pl::7fc137ce-5f5a-4a65-9c4b-3a856769bd51" providerId="AD" clId="Web-{D4210368-5234-44B1-A97D-F0990A9D09F4}" dt="2022-10-07T12:42:16.243" v="100" actId="14100"/>
          <ac:cxnSpMkLst>
            <pc:docMk/>
            <pc:sldMk cId="2957435897" sldId="264"/>
            <ac:cxnSpMk id="9" creationId="{5C088858-8794-BA45-2AE1-31AA0BCC162D}"/>
          </ac:cxnSpMkLst>
        </pc:cxnChg>
      </pc:sldChg>
      <pc:sldChg chg="addSp delSp modSp new modTransition">
        <pc:chgData name="Lena Grzywińska" userId="S::lena.grzywinska@teb.edu.pl::7fc137ce-5f5a-4a65-9c4b-3a856769bd51" providerId="AD" clId="Web-{D4210368-5234-44B1-A97D-F0990A9D09F4}" dt="2022-10-07T14:13:45.093" v="2360"/>
        <pc:sldMkLst>
          <pc:docMk/>
          <pc:sldMk cId="737208917" sldId="265"/>
        </pc:sldMkLst>
        <pc:spChg chg="del">
          <ac:chgData name="Lena Grzywińska" userId="S::lena.grzywinska@teb.edu.pl::7fc137ce-5f5a-4a65-9c4b-3a856769bd51" providerId="AD" clId="Web-{D4210368-5234-44B1-A97D-F0990A9D09F4}" dt="2022-10-07T12:45:59.144" v="196"/>
          <ac:spMkLst>
            <pc:docMk/>
            <pc:sldMk cId="737208917" sldId="265"/>
            <ac:spMk id="2" creationId="{41339A65-4140-4F2A-39DF-CFDD9676A08A}"/>
          </ac:spMkLst>
        </pc:spChg>
        <pc:spChg chg="del">
          <ac:chgData name="Lena Grzywińska" userId="S::lena.grzywinska@teb.edu.pl::7fc137ce-5f5a-4a65-9c4b-3a856769bd51" providerId="AD" clId="Web-{D4210368-5234-44B1-A97D-F0990A9D09F4}" dt="2022-10-07T12:46:01.973" v="197"/>
          <ac:spMkLst>
            <pc:docMk/>
            <pc:sldMk cId="737208917" sldId="265"/>
            <ac:spMk id="3" creationId="{5F452604-0C8E-B04B-78A0-E2B01E1CC500}"/>
          </ac:spMkLst>
        </pc:spChg>
        <pc:spChg chg="add mod">
          <ac:chgData name="Lena Grzywińska" userId="S::lena.grzywinska@teb.edu.pl::7fc137ce-5f5a-4a65-9c4b-3a856769bd51" providerId="AD" clId="Web-{D4210368-5234-44B1-A97D-F0990A9D09F4}" dt="2022-10-07T12:49:24.967" v="340" actId="20577"/>
          <ac:spMkLst>
            <pc:docMk/>
            <pc:sldMk cId="737208917" sldId="265"/>
            <ac:spMk id="4" creationId="{A33BC0EC-9C56-328E-5109-C59073E68A64}"/>
          </ac:spMkLst>
        </pc:spChg>
        <pc:spChg chg="add mod">
          <ac:chgData name="Lena Grzywińska" userId="S::lena.grzywinska@teb.edu.pl::7fc137ce-5f5a-4a65-9c4b-3a856769bd51" providerId="AD" clId="Web-{D4210368-5234-44B1-A97D-F0990A9D09F4}" dt="2022-10-07T12:55:04.014" v="484" actId="1076"/>
          <ac:spMkLst>
            <pc:docMk/>
            <pc:sldMk cId="737208917" sldId="265"/>
            <ac:spMk id="7" creationId="{20AF4629-386F-9859-1AB6-471847C31EE2}"/>
          </ac:spMkLst>
        </pc:spChg>
        <pc:spChg chg="add mod">
          <ac:chgData name="Lena Grzywińska" userId="S::lena.grzywinska@teb.edu.pl::7fc137ce-5f5a-4a65-9c4b-3a856769bd51" providerId="AD" clId="Web-{D4210368-5234-44B1-A97D-F0990A9D09F4}" dt="2022-10-07T12:58:11.507" v="521" actId="1076"/>
          <ac:spMkLst>
            <pc:docMk/>
            <pc:sldMk cId="737208917" sldId="265"/>
            <ac:spMk id="10" creationId="{2B2B022C-0F54-5396-7DB5-591961C86129}"/>
          </ac:spMkLst>
        </pc:spChg>
        <pc:spChg chg="add mod">
          <ac:chgData name="Lena Grzywińska" userId="S::lena.grzywinska@teb.edu.pl::7fc137ce-5f5a-4a65-9c4b-3a856769bd51" providerId="AD" clId="Web-{D4210368-5234-44B1-A97D-F0990A9D09F4}" dt="2022-10-07T13:10:10.431" v="596" actId="1076"/>
          <ac:spMkLst>
            <pc:docMk/>
            <pc:sldMk cId="737208917" sldId="265"/>
            <ac:spMk id="11" creationId="{0A0721ED-9C47-44E7-D768-A46E8832C44B}"/>
          </ac:spMkLst>
        </pc:spChg>
        <pc:picChg chg="add mod">
          <ac:chgData name="Lena Grzywińska" userId="S::lena.grzywinska@teb.edu.pl::7fc137ce-5f5a-4a65-9c4b-3a856769bd51" providerId="AD" clId="Web-{D4210368-5234-44B1-A97D-F0990A9D09F4}" dt="2022-10-07T12:55:55.688" v="489" actId="1076"/>
          <ac:picMkLst>
            <pc:docMk/>
            <pc:sldMk cId="737208917" sldId="265"/>
            <ac:picMk id="8" creationId="{35E4D4E4-3162-985F-3D81-00499B3AA12B}"/>
          </ac:picMkLst>
        </pc:picChg>
        <pc:cxnChg chg="add mod">
          <ac:chgData name="Lena Grzywińska" userId="S::lena.grzywinska@teb.edu.pl::7fc137ce-5f5a-4a65-9c4b-3a856769bd51" providerId="AD" clId="Web-{D4210368-5234-44B1-A97D-F0990A9D09F4}" dt="2022-10-07T12:49:29.811" v="346" actId="14100"/>
          <ac:cxnSpMkLst>
            <pc:docMk/>
            <pc:sldMk cId="737208917" sldId="265"/>
            <ac:cxnSpMk id="5" creationId="{C88A6981-29F0-9263-284B-0990C183FB39}"/>
          </ac:cxnSpMkLst>
        </pc:cxnChg>
        <pc:cxnChg chg="add mod">
          <ac:chgData name="Lena Grzywińska" userId="S::lena.grzywinska@teb.edu.pl::7fc137ce-5f5a-4a65-9c4b-3a856769bd51" providerId="AD" clId="Web-{D4210368-5234-44B1-A97D-F0990A9D09F4}" dt="2022-10-07T12:49:44.749" v="350" actId="1076"/>
          <ac:cxnSpMkLst>
            <pc:docMk/>
            <pc:sldMk cId="737208917" sldId="265"/>
            <ac:cxnSpMk id="6" creationId="{32B83580-2F09-6E4C-6E9A-0A729EB99988}"/>
          </ac:cxnSpMkLst>
        </pc:cxnChg>
        <pc:cxnChg chg="add mod">
          <ac:chgData name="Lena Grzywińska" userId="S::lena.grzywinska@teb.edu.pl::7fc137ce-5f5a-4a65-9c4b-3a856769bd51" providerId="AD" clId="Web-{D4210368-5234-44B1-A97D-F0990A9D09F4}" dt="2022-10-07T13:10:15.040" v="597" actId="14100"/>
          <ac:cxnSpMkLst>
            <pc:docMk/>
            <pc:sldMk cId="737208917" sldId="265"/>
            <ac:cxnSpMk id="9" creationId="{3B13461A-1F68-BDF3-56F7-48F55AF84DE6}"/>
          </ac:cxnSpMkLst>
        </pc:cxnChg>
      </pc:sldChg>
      <pc:sldChg chg="addSp delSp modSp new modTransition">
        <pc:chgData name="Lena Grzywińska" userId="S::lena.grzywinska@teb.edu.pl::7fc137ce-5f5a-4a65-9c4b-3a856769bd51" providerId="AD" clId="Web-{D4210368-5234-44B1-A97D-F0990A9D09F4}" dt="2022-10-07T14:14:01.937" v="2361"/>
        <pc:sldMkLst>
          <pc:docMk/>
          <pc:sldMk cId="3362238040" sldId="266"/>
        </pc:sldMkLst>
        <pc:spChg chg="del">
          <ac:chgData name="Lena Grzywińska" userId="S::lena.grzywinska@teb.edu.pl::7fc137ce-5f5a-4a65-9c4b-3a856769bd51" providerId="AD" clId="Web-{D4210368-5234-44B1-A97D-F0990A9D09F4}" dt="2022-10-07T13:10:33.994" v="599"/>
          <ac:spMkLst>
            <pc:docMk/>
            <pc:sldMk cId="3362238040" sldId="266"/>
            <ac:spMk id="2" creationId="{629EDF7E-43A0-9F96-2CD4-54214667A7C0}"/>
          </ac:spMkLst>
        </pc:spChg>
        <pc:spChg chg="del">
          <ac:chgData name="Lena Grzywińska" userId="S::lena.grzywinska@teb.edu.pl::7fc137ce-5f5a-4a65-9c4b-3a856769bd51" providerId="AD" clId="Web-{D4210368-5234-44B1-A97D-F0990A9D09F4}" dt="2022-10-07T13:10:41.120" v="600"/>
          <ac:spMkLst>
            <pc:docMk/>
            <pc:sldMk cId="3362238040" sldId="266"/>
            <ac:spMk id="3" creationId="{867A91C4-346B-B2B5-FE44-3261EC915C02}"/>
          </ac:spMkLst>
        </pc:spChg>
        <pc:spChg chg="add mod">
          <ac:chgData name="Lena Grzywińska" userId="S::lena.grzywinska@teb.edu.pl::7fc137ce-5f5a-4a65-9c4b-3a856769bd51" providerId="AD" clId="Web-{D4210368-5234-44B1-A97D-F0990A9D09F4}" dt="2022-10-07T13:11:27.450" v="615" actId="1076"/>
          <ac:spMkLst>
            <pc:docMk/>
            <pc:sldMk cId="3362238040" sldId="266"/>
            <ac:spMk id="4" creationId="{6830507C-027B-B18E-E7EA-7AAE0B8450B2}"/>
          </ac:spMkLst>
        </pc:spChg>
        <pc:spChg chg="add mod">
          <ac:chgData name="Lena Grzywińska" userId="S::lena.grzywinska@teb.edu.pl::7fc137ce-5f5a-4a65-9c4b-3a856769bd51" providerId="AD" clId="Web-{D4210368-5234-44B1-A97D-F0990A9D09F4}" dt="2022-10-07T13:17:01.606" v="797" actId="1076"/>
          <ac:spMkLst>
            <pc:docMk/>
            <pc:sldMk cId="3362238040" sldId="266"/>
            <ac:spMk id="5" creationId="{0390C906-E465-BEA0-C817-1DFCBF63F1B6}"/>
          </ac:spMkLst>
        </pc:spChg>
        <pc:spChg chg="add mod">
          <ac:chgData name="Lena Grzywińska" userId="S::lena.grzywinska@teb.edu.pl::7fc137ce-5f5a-4a65-9c4b-3a856769bd51" providerId="AD" clId="Web-{D4210368-5234-44B1-A97D-F0990A9D09F4}" dt="2022-10-07T13:19:40.817" v="827" actId="1076"/>
          <ac:spMkLst>
            <pc:docMk/>
            <pc:sldMk cId="3362238040" sldId="266"/>
            <ac:spMk id="7" creationId="{52F6A7C0-3392-9A54-1E0B-6D49E9D42396}"/>
          </ac:spMkLst>
        </pc:spChg>
        <pc:spChg chg="add mod">
          <ac:chgData name="Lena Grzywińska" userId="S::lena.grzywinska@teb.edu.pl::7fc137ce-5f5a-4a65-9c4b-3a856769bd51" providerId="AD" clId="Web-{D4210368-5234-44B1-A97D-F0990A9D09F4}" dt="2022-10-07T13:22:55.357" v="952" actId="1076"/>
          <ac:spMkLst>
            <pc:docMk/>
            <pc:sldMk cId="3362238040" sldId="266"/>
            <ac:spMk id="9" creationId="{3919BD71-B775-CAFD-4BAB-E2A8BD2096DF}"/>
          </ac:spMkLst>
        </pc:spChg>
        <pc:spChg chg="add">
          <ac:chgData name="Lena Grzywińska" userId="S::lena.grzywinska@teb.edu.pl::7fc137ce-5f5a-4a65-9c4b-3a856769bd51" providerId="AD" clId="Web-{D4210368-5234-44B1-A97D-F0990A9D09F4}" dt="2022-10-07T13:23:14.561" v="954"/>
          <ac:spMkLst>
            <pc:docMk/>
            <pc:sldMk cId="3362238040" sldId="266"/>
            <ac:spMk id="11" creationId="{17B6BF63-1BD5-69D8-56EA-28E44BA04160}"/>
          </ac:spMkLst>
        </pc:spChg>
        <pc:spChg chg="add mod">
          <ac:chgData name="Lena Grzywińska" userId="S::lena.grzywinska@teb.edu.pl::7fc137ce-5f5a-4a65-9c4b-3a856769bd51" providerId="AD" clId="Web-{D4210368-5234-44B1-A97D-F0990A9D09F4}" dt="2022-10-07T13:24:03.845" v="982" actId="1076"/>
          <ac:spMkLst>
            <pc:docMk/>
            <pc:sldMk cId="3362238040" sldId="266"/>
            <ac:spMk id="12" creationId="{EE8454DE-1732-5F87-70B0-C73F73468ACB}"/>
          </ac:spMkLst>
        </pc:spChg>
        <pc:picChg chg="add mod">
          <ac:chgData name="Lena Grzywińska" userId="S::lena.grzywinska@teb.edu.pl::7fc137ce-5f5a-4a65-9c4b-3a856769bd51" providerId="AD" clId="Web-{D4210368-5234-44B1-A97D-F0990A9D09F4}" dt="2022-10-07T13:18:25.970" v="807" actId="1076"/>
          <ac:picMkLst>
            <pc:docMk/>
            <pc:sldMk cId="3362238040" sldId="266"/>
            <ac:picMk id="6" creationId="{0CE89037-4B85-10D1-33AB-4809B34F2ABF}"/>
          </ac:picMkLst>
        </pc:picChg>
        <pc:picChg chg="add mod">
          <ac:chgData name="Lena Grzywińska" userId="S::lena.grzywinska@teb.edu.pl::7fc137ce-5f5a-4a65-9c4b-3a856769bd51" providerId="AD" clId="Web-{D4210368-5234-44B1-A97D-F0990A9D09F4}" dt="2022-10-07T13:22:57.123" v="953" actId="1076"/>
          <ac:picMkLst>
            <pc:docMk/>
            <pc:sldMk cId="3362238040" sldId="266"/>
            <ac:picMk id="10" creationId="{76C0EFED-6C1E-FAA1-FA9C-7E7E8FEAF78F}"/>
          </ac:picMkLst>
        </pc:picChg>
        <pc:cxnChg chg="add mod">
          <ac:chgData name="Lena Grzywińska" userId="S::lena.grzywinska@teb.edu.pl::7fc137ce-5f5a-4a65-9c4b-3a856769bd51" providerId="AD" clId="Web-{D4210368-5234-44B1-A97D-F0990A9D09F4}" dt="2022-10-07T13:19:53.739" v="830" actId="14100"/>
          <ac:cxnSpMkLst>
            <pc:docMk/>
            <pc:sldMk cId="3362238040" sldId="266"/>
            <ac:cxnSpMk id="8" creationId="{70C6E73A-C8ED-C7AB-3699-6DDEE077D95C}"/>
          </ac:cxnSpMkLst>
        </pc:cxnChg>
      </pc:sldChg>
      <pc:sldChg chg="addSp delSp modSp new modTransition">
        <pc:chgData name="Lena Grzywińska" userId="S::lena.grzywinska@teb.edu.pl::7fc137ce-5f5a-4a65-9c4b-3a856769bd51" providerId="AD" clId="Web-{D4210368-5234-44B1-A97D-F0990A9D09F4}" dt="2022-10-07T14:28:58.792" v="2399" actId="20577"/>
        <pc:sldMkLst>
          <pc:docMk/>
          <pc:sldMk cId="374381278" sldId="267"/>
        </pc:sldMkLst>
        <pc:spChg chg="del">
          <ac:chgData name="Lena Grzywińska" userId="S::lena.grzywinska@teb.edu.pl::7fc137ce-5f5a-4a65-9c4b-3a856769bd51" providerId="AD" clId="Web-{D4210368-5234-44B1-A97D-F0990A9D09F4}" dt="2022-10-07T13:24:09.939" v="984"/>
          <ac:spMkLst>
            <pc:docMk/>
            <pc:sldMk cId="374381278" sldId="267"/>
            <ac:spMk id="2" creationId="{76CF56C1-71DA-D366-4A57-418A88659A83}"/>
          </ac:spMkLst>
        </pc:spChg>
        <pc:spChg chg="del">
          <ac:chgData name="Lena Grzywińska" userId="S::lena.grzywinska@teb.edu.pl::7fc137ce-5f5a-4a65-9c4b-3a856769bd51" providerId="AD" clId="Web-{D4210368-5234-44B1-A97D-F0990A9D09F4}" dt="2022-10-07T13:24:12.814" v="985"/>
          <ac:spMkLst>
            <pc:docMk/>
            <pc:sldMk cId="374381278" sldId="267"/>
            <ac:spMk id="3" creationId="{97FA77B9-4B63-292F-C157-A4869A77342A}"/>
          </ac:spMkLst>
        </pc:spChg>
        <pc:spChg chg="add mod">
          <ac:chgData name="Lena Grzywińska" userId="S::lena.grzywinska@teb.edu.pl::7fc137ce-5f5a-4a65-9c4b-3a856769bd51" providerId="AD" clId="Web-{D4210368-5234-44B1-A97D-F0990A9D09F4}" dt="2022-10-07T13:27:44.042" v="1146" actId="1076"/>
          <ac:spMkLst>
            <pc:docMk/>
            <pc:sldMk cId="374381278" sldId="267"/>
            <ac:spMk id="4" creationId="{F67BA803-8C6D-AF31-83D5-EC70BA2EAA26}"/>
          </ac:spMkLst>
        </pc:spChg>
        <pc:spChg chg="add mod">
          <ac:chgData name="Lena Grzywińska" userId="S::lena.grzywinska@teb.edu.pl::7fc137ce-5f5a-4a65-9c4b-3a856769bd51" providerId="AD" clId="Web-{D4210368-5234-44B1-A97D-F0990A9D09F4}" dt="2022-10-07T14:28:58.792" v="2399" actId="20577"/>
          <ac:spMkLst>
            <pc:docMk/>
            <pc:sldMk cId="374381278" sldId="267"/>
            <ac:spMk id="6" creationId="{FA7F098F-65D0-A837-076B-3E37F8F113A9}"/>
          </ac:spMkLst>
        </pc:spChg>
        <pc:spChg chg="add mod">
          <ac:chgData name="Lena Grzywińska" userId="S::lena.grzywinska@teb.edu.pl::7fc137ce-5f5a-4a65-9c4b-3a856769bd51" providerId="AD" clId="Web-{D4210368-5234-44B1-A97D-F0990A9D09F4}" dt="2022-10-07T13:36:19.223" v="1433" actId="1076"/>
          <ac:spMkLst>
            <pc:docMk/>
            <pc:sldMk cId="374381278" sldId="267"/>
            <ac:spMk id="10" creationId="{6C6AF502-5A38-76CA-BA1B-5E65B39A45E2}"/>
          </ac:spMkLst>
        </pc:spChg>
        <pc:picChg chg="add mod">
          <ac:chgData name="Lena Grzywińska" userId="S::lena.grzywinska@teb.edu.pl::7fc137ce-5f5a-4a65-9c4b-3a856769bd51" providerId="AD" clId="Web-{D4210368-5234-44B1-A97D-F0990A9D09F4}" dt="2022-10-07T13:27:56.262" v="1150" actId="1076"/>
          <ac:picMkLst>
            <pc:docMk/>
            <pc:sldMk cId="374381278" sldId="267"/>
            <ac:picMk id="5" creationId="{23157254-E332-A519-A20E-FBC4AE90ECE6}"/>
          </ac:picMkLst>
        </pc:picChg>
        <pc:cxnChg chg="add mod">
          <ac:chgData name="Lena Grzywińska" userId="S::lena.grzywinska@teb.edu.pl::7fc137ce-5f5a-4a65-9c4b-3a856769bd51" providerId="AD" clId="Web-{D4210368-5234-44B1-A97D-F0990A9D09F4}" dt="2022-10-07T13:29:57.783" v="1186" actId="14100"/>
          <ac:cxnSpMkLst>
            <pc:docMk/>
            <pc:sldMk cId="374381278" sldId="267"/>
            <ac:cxnSpMk id="7" creationId="{B37F8F1B-3AEA-64B8-DBEA-B17E41D40AFA}"/>
          </ac:cxnSpMkLst>
        </pc:cxnChg>
        <pc:cxnChg chg="add mod">
          <ac:chgData name="Lena Grzywińska" userId="S::lena.grzywinska@teb.edu.pl::7fc137ce-5f5a-4a65-9c4b-3a856769bd51" providerId="AD" clId="Web-{D4210368-5234-44B1-A97D-F0990A9D09F4}" dt="2022-10-07T13:30:18.612" v="1190" actId="14100"/>
          <ac:cxnSpMkLst>
            <pc:docMk/>
            <pc:sldMk cId="374381278" sldId="267"/>
            <ac:cxnSpMk id="8" creationId="{B3066A9E-87D1-64D5-18F2-5F1FE3DB7357}"/>
          </ac:cxnSpMkLst>
        </pc:cxnChg>
        <pc:cxnChg chg="add mod">
          <ac:chgData name="Lena Grzywińska" userId="S::lena.grzywinska@teb.edu.pl::7fc137ce-5f5a-4a65-9c4b-3a856769bd51" providerId="AD" clId="Web-{D4210368-5234-44B1-A97D-F0990A9D09F4}" dt="2022-10-07T13:30:38.504" v="1196" actId="14100"/>
          <ac:cxnSpMkLst>
            <pc:docMk/>
            <pc:sldMk cId="374381278" sldId="267"/>
            <ac:cxnSpMk id="9" creationId="{FBB2D8D4-14DE-66E5-394D-6FE3C667D490}"/>
          </ac:cxnSpMkLst>
        </pc:cxnChg>
      </pc:sldChg>
      <pc:sldChg chg="addSp delSp modSp new modTransition">
        <pc:chgData name="Lena Grzywińska" userId="S::lena.grzywinska@teb.edu.pl::7fc137ce-5f5a-4a65-9c4b-3a856769bd51" providerId="AD" clId="Web-{D4210368-5234-44B1-A97D-F0990A9D09F4}" dt="2022-10-07T14:29:23.980" v="2403" actId="20577"/>
        <pc:sldMkLst>
          <pc:docMk/>
          <pc:sldMk cId="1272258465" sldId="268"/>
        </pc:sldMkLst>
        <pc:spChg chg="del">
          <ac:chgData name="Lena Grzywińska" userId="S::lena.grzywinska@teb.edu.pl::7fc137ce-5f5a-4a65-9c4b-3a856769bd51" providerId="AD" clId="Web-{D4210368-5234-44B1-A97D-F0990A9D09F4}" dt="2022-10-07T13:36:26.254" v="1435"/>
          <ac:spMkLst>
            <pc:docMk/>
            <pc:sldMk cId="1272258465" sldId="268"/>
            <ac:spMk id="2" creationId="{C0194176-B426-D3DD-9E41-FD1A0BCDA7DB}"/>
          </ac:spMkLst>
        </pc:spChg>
        <pc:spChg chg="del">
          <ac:chgData name="Lena Grzywińska" userId="S::lena.grzywinska@teb.edu.pl::7fc137ce-5f5a-4a65-9c4b-3a856769bd51" providerId="AD" clId="Web-{D4210368-5234-44B1-A97D-F0990A9D09F4}" dt="2022-10-07T13:36:29.740" v="1436"/>
          <ac:spMkLst>
            <pc:docMk/>
            <pc:sldMk cId="1272258465" sldId="268"/>
            <ac:spMk id="3" creationId="{08D368FD-33A1-16F2-9304-941A616D47C0}"/>
          </ac:spMkLst>
        </pc:spChg>
        <pc:spChg chg="add mod">
          <ac:chgData name="Lena Grzywińska" userId="S::lena.grzywinska@teb.edu.pl::7fc137ce-5f5a-4a65-9c4b-3a856769bd51" providerId="AD" clId="Web-{D4210368-5234-44B1-A97D-F0990A9D09F4}" dt="2022-10-07T13:39:06.980" v="1601" actId="1076"/>
          <ac:spMkLst>
            <pc:docMk/>
            <pc:sldMk cId="1272258465" sldId="268"/>
            <ac:spMk id="4" creationId="{741D179E-C35B-91D4-23AF-3AAE3C29F7F2}"/>
          </ac:spMkLst>
        </pc:spChg>
        <pc:spChg chg="add mod">
          <ac:chgData name="Lena Grzywińska" userId="S::lena.grzywinska@teb.edu.pl::7fc137ce-5f5a-4a65-9c4b-3a856769bd51" providerId="AD" clId="Web-{D4210368-5234-44B1-A97D-F0990A9D09F4}" dt="2022-10-07T14:29:07.261" v="2401" actId="20577"/>
          <ac:spMkLst>
            <pc:docMk/>
            <pc:sldMk cId="1272258465" sldId="268"/>
            <ac:spMk id="6" creationId="{3AD90BF8-A518-C7DA-DAA0-22CD75F27230}"/>
          </ac:spMkLst>
        </pc:spChg>
        <pc:spChg chg="add mod">
          <ac:chgData name="Lena Grzywińska" userId="S::lena.grzywinska@teb.edu.pl::7fc137ce-5f5a-4a65-9c4b-3a856769bd51" providerId="AD" clId="Web-{D4210368-5234-44B1-A97D-F0990A9D09F4}" dt="2022-10-07T14:29:23.980" v="2403" actId="20577"/>
          <ac:spMkLst>
            <pc:docMk/>
            <pc:sldMk cId="1272258465" sldId="268"/>
            <ac:spMk id="8" creationId="{C1780AE8-C7A3-FBD8-FCE4-8551D05F606F}"/>
          </ac:spMkLst>
        </pc:spChg>
        <pc:spChg chg="add mod">
          <ac:chgData name="Lena Grzywińska" userId="S::lena.grzywinska@teb.edu.pl::7fc137ce-5f5a-4a65-9c4b-3a856769bd51" providerId="AD" clId="Web-{D4210368-5234-44B1-A97D-F0990A9D09F4}" dt="2022-10-07T13:45:17.076" v="1751" actId="1076"/>
          <ac:spMkLst>
            <pc:docMk/>
            <pc:sldMk cId="1272258465" sldId="268"/>
            <ac:spMk id="9" creationId="{4092D5A2-06C8-B2B1-DC7D-FABF769B5778}"/>
          </ac:spMkLst>
        </pc:spChg>
        <pc:picChg chg="add mod">
          <ac:chgData name="Lena Grzywińska" userId="S::lena.grzywinska@teb.edu.pl::7fc137ce-5f5a-4a65-9c4b-3a856769bd51" providerId="AD" clId="Web-{D4210368-5234-44B1-A97D-F0990A9D09F4}" dt="2022-10-07T13:40:47.704" v="1607" actId="1076"/>
          <ac:picMkLst>
            <pc:docMk/>
            <pc:sldMk cId="1272258465" sldId="268"/>
            <ac:picMk id="5" creationId="{B7745083-E5CB-D27A-18BF-B1B5E852D7FE}"/>
          </ac:picMkLst>
        </pc:picChg>
        <pc:picChg chg="add mod">
          <ac:chgData name="Lena Grzywińska" userId="S::lena.grzywinska@teb.edu.pl::7fc137ce-5f5a-4a65-9c4b-3a856769bd51" providerId="AD" clId="Web-{D4210368-5234-44B1-A97D-F0990A9D09F4}" dt="2022-10-07T13:43:47.212" v="1657" actId="1076"/>
          <ac:picMkLst>
            <pc:docMk/>
            <pc:sldMk cId="1272258465" sldId="268"/>
            <ac:picMk id="7" creationId="{25CB3203-F205-575C-2A6F-DD1F0AA95D5C}"/>
          </ac:picMkLst>
        </pc:picChg>
        <pc:cxnChg chg="add mod">
          <ac:chgData name="Lena Grzywińska" userId="S::lena.grzywinska@teb.edu.pl::7fc137ce-5f5a-4a65-9c4b-3a856769bd51" providerId="AD" clId="Web-{D4210368-5234-44B1-A97D-F0990A9D09F4}" dt="2022-10-07T13:49:27.947" v="1876" actId="14100"/>
          <ac:cxnSpMkLst>
            <pc:docMk/>
            <pc:sldMk cId="1272258465" sldId="268"/>
            <ac:cxnSpMk id="10" creationId="{99CF3C47-13B1-B41D-43B3-D42E438158C1}"/>
          </ac:cxnSpMkLst>
        </pc:cxnChg>
        <pc:cxnChg chg="add mod">
          <ac:chgData name="Lena Grzywińska" userId="S::lena.grzywinska@teb.edu.pl::7fc137ce-5f5a-4a65-9c4b-3a856769bd51" providerId="AD" clId="Web-{D4210368-5234-44B1-A97D-F0990A9D09F4}" dt="2022-10-07T13:49:45.682" v="1880" actId="14100"/>
          <ac:cxnSpMkLst>
            <pc:docMk/>
            <pc:sldMk cId="1272258465" sldId="268"/>
            <ac:cxnSpMk id="11" creationId="{FCA59A04-FC6B-B8C0-1BF3-AD13E13DA170}"/>
          </ac:cxnSpMkLst>
        </pc:cxnChg>
        <pc:cxnChg chg="add mod">
          <ac:chgData name="Lena Grzywińska" userId="S::lena.grzywinska@teb.edu.pl::7fc137ce-5f5a-4a65-9c4b-3a856769bd51" providerId="AD" clId="Web-{D4210368-5234-44B1-A97D-F0990A9D09F4}" dt="2022-10-07T13:49:58.745" v="1884" actId="14100"/>
          <ac:cxnSpMkLst>
            <pc:docMk/>
            <pc:sldMk cId="1272258465" sldId="268"/>
            <ac:cxnSpMk id="12" creationId="{10575618-FDBC-4839-4FC9-7E28B9DBE378}"/>
          </ac:cxnSpMkLst>
        </pc:cxnChg>
      </pc:sldChg>
      <pc:sldChg chg="addSp delSp modSp new modTransition">
        <pc:chgData name="Lena Grzywińska" userId="S::lena.grzywinska@teb.edu.pl::7fc137ce-5f5a-4a65-9c4b-3a856769bd51" providerId="AD" clId="Web-{D4210368-5234-44B1-A97D-F0990A9D09F4}" dt="2022-10-07T14:14:26.907" v="2364"/>
        <pc:sldMkLst>
          <pc:docMk/>
          <pc:sldMk cId="1024597793" sldId="269"/>
        </pc:sldMkLst>
        <pc:spChg chg="del">
          <ac:chgData name="Lena Grzywińska" userId="S::lena.grzywinska@teb.edu.pl::7fc137ce-5f5a-4a65-9c4b-3a856769bd51" providerId="AD" clId="Web-{D4210368-5234-44B1-A97D-F0990A9D09F4}" dt="2022-10-07T13:45:23.060" v="1753"/>
          <ac:spMkLst>
            <pc:docMk/>
            <pc:sldMk cId="1024597793" sldId="269"/>
            <ac:spMk id="2" creationId="{A874FB37-C434-D8B3-6454-7630E7BAB92E}"/>
          </ac:spMkLst>
        </pc:spChg>
        <pc:spChg chg="del">
          <ac:chgData name="Lena Grzywińska" userId="S::lena.grzywinska@teb.edu.pl::7fc137ce-5f5a-4a65-9c4b-3a856769bd51" providerId="AD" clId="Web-{D4210368-5234-44B1-A97D-F0990A9D09F4}" dt="2022-10-07T13:45:26.029" v="1754"/>
          <ac:spMkLst>
            <pc:docMk/>
            <pc:sldMk cId="1024597793" sldId="269"/>
            <ac:spMk id="3" creationId="{E2F8CC95-0283-7E35-AB1F-057500F5447A}"/>
          </ac:spMkLst>
        </pc:spChg>
        <pc:spChg chg="add mod">
          <ac:chgData name="Lena Grzywińska" userId="S::lena.grzywinska@teb.edu.pl::7fc137ce-5f5a-4a65-9c4b-3a856769bd51" providerId="AD" clId="Web-{D4210368-5234-44B1-A97D-F0990A9D09F4}" dt="2022-10-07T13:59:59.789" v="2022" actId="20577"/>
          <ac:spMkLst>
            <pc:docMk/>
            <pc:sldMk cId="1024597793" sldId="269"/>
            <ac:spMk id="4" creationId="{EB393A58-9A43-4CB5-57F8-F6A35A4538C9}"/>
          </ac:spMkLst>
        </pc:spChg>
        <pc:spChg chg="add mod">
          <ac:chgData name="Lena Grzywińska" userId="S::lena.grzywinska@teb.edu.pl::7fc137ce-5f5a-4a65-9c4b-3a856769bd51" providerId="AD" clId="Web-{D4210368-5234-44B1-A97D-F0990A9D09F4}" dt="2022-10-07T14:03:22.783" v="2080" actId="1076"/>
          <ac:spMkLst>
            <pc:docMk/>
            <pc:sldMk cId="1024597793" sldId="269"/>
            <ac:spMk id="7" creationId="{C24E8207-642E-89C3-4253-4453C47E90D1}"/>
          </ac:spMkLst>
        </pc:spChg>
        <pc:spChg chg="add mod">
          <ac:chgData name="Lena Grzywińska" userId="S::lena.grzywinska@teb.edu.pl::7fc137ce-5f5a-4a65-9c4b-3a856769bd51" providerId="AD" clId="Web-{D4210368-5234-44B1-A97D-F0990A9D09F4}" dt="2022-10-07T14:03:19.298" v="2079" actId="1076"/>
          <ac:spMkLst>
            <pc:docMk/>
            <pc:sldMk cId="1024597793" sldId="269"/>
            <ac:spMk id="9" creationId="{97A85125-99CD-AF08-BEEF-AB6618C7EFEA}"/>
          </ac:spMkLst>
        </pc:spChg>
        <pc:spChg chg="add mod">
          <ac:chgData name="Lena Grzywińska" userId="S::lena.grzywinska@teb.edu.pl::7fc137ce-5f5a-4a65-9c4b-3a856769bd51" providerId="AD" clId="Web-{D4210368-5234-44B1-A97D-F0990A9D09F4}" dt="2022-10-07T14:04:30.395" v="2108" actId="1076"/>
          <ac:spMkLst>
            <pc:docMk/>
            <pc:sldMk cId="1024597793" sldId="269"/>
            <ac:spMk id="11" creationId="{484130BD-E042-A6DF-CE87-5649B3FF7AA1}"/>
          </ac:spMkLst>
        </pc:spChg>
        <pc:picChg chg="add mod">
          <ac:chgData name="Lena Grzywińska" userId="S::lena.grzywinska@teb.edu.pl::7fc137ce-5f5a-4a65-9c4b-3a856769bd51" providerId="AD" clId="Web-{D4210368-5234-44B1-A97D-F0990A9D09F4}" dt="2022-10-07T14:03:16.392" v="2078" actId="1076"/>
          <ac:picMkLst>
            <pc:docMk/>
            <pc:sldMk cId="1024597793" sldId="269"/>
            <ac:picMk id="8" creationId="{36EA4217-E188-6A42-0421-5E0C883A471A}"/>
          </ac:picMkLst>
        </pc:picChg>
        <pc:picChg chg="add mod">
          <ac:chgData name="Lena Grzywińska" userId="S::lena.grzywinska@teb.edu.pl::7fc137ce-5f5a-4a65-9c4b-3a856769bd51" providerId="AD" clId="Web-{D4210368-5234-44B1-A97D-F0990A9D09F4}" dt="2022-10-07T14:03:25.017" v="2081" actId="1076"/>
          <ac:picMkLst>
            <pc:docMk/>
            <pc:sldMk cId="1024597793" sldId="269"/>
            <ac:picMk id="10" creationId="{28684661-0510-D0C9-933D-C7E2A056814C}"/>
          </ac:picMkLst>
        </pc:picChg>
        <pc:cxnChg chg="add mod">
          <ac:chgData name="Lena Grzywińska" userId="S::lena.grzywinska@teb.edu.pl::7fc137ce-5f5a-4a65-9c4b-3a856769bd51" providerId="AD" clId="Web-{D4210368-5234-44B1-A97D-F0990A9D09F4}" dt="2022-10-07T13:50:16.621" v="1889" actId="14100"/>
          <ac:cxnSpMkLst>
            <pc:docMk/>
            <pc:sldMk cId="1024597793" sldId="269"/>
            <ac:cxnSpMk id="5" creationId="{07B883A1-6F43-8390-9A56-3AF04536D40C}"/>
          </ac:cxnSpMkLst>
        </pc:cxnChg>
        <pc:cxnChg chg="add mod">
          <ac:chgData name="Lena Grzywińska" userId="S::lena.grzywinska@teb.edu.pl::7fc137ce-5f5a-4a65-9c4b-3a856769bd51" providerId="AD" clId="Web-{D4210368-5234-44B1-A97D-F0990A9D09F4}" dt="2022-10-07T13:50:40.263" v="1896" actId="14100"/>
          <ac:cxnSpMkLst>
            <pc:docMk/>
            <pc:sldMk cId="1024597793" sldId="269"/>
            <ac:cxnSpMk id="6" creationId="{96D240A3-7156-C720-9008-722E246B4453}"/>
          </ac:cxnSpMkLst>
        </pc:cxnChg>
      </pc:sldChg>
      <pc:sldChg chg="addSp delSp modSp new modTransition">
        <pc:chgData name="Lena Grzywińska" userId="S::lena.grzywinska@teb.edu.pl::7fc137ce-5f5a-4a65-9c4b-3a856769bd51" providerId="AD" clId="Web-{D4210368-5234-44B1-A97D-F0990A9D09F4}" dt="2022-10-07T14:14:34.564" v="2365"/>
        <pc:sldMkLst>
          <pc:docMk/>
          <pc:sldMk cId="3690998595" sldId="270"/>
        </pc:sldMkLst>
        <pc:spChg chg="mod">
          <ac:chgData name="Lena Grzywińska" userId="S::lena.grzywinska@teb.edu.pl::7fc137ce-5f5a-4a65-9c4b-3a856769bd51" providerId="AD" clId="Web-{D4210368-5234-44B1-A97D-F0990A9D09F4}" dt="2022-10-07T14:05:13.569" v="2120" actId="1076"/>
          <ac:spMkLst>
            <pc:docMk/>
            <pc:sldMk cId="3690998595" sldId="270"/>
            <ac:spMk id="2" creationId="{B5B50DC8-AE3C-E01F-ADBA-25595C7198FE}"/>
          </ac:spMkLst>
        </pc:spChg>
        <pc:spChg chg="del">
          <ac:chgData name="Lena Grzywińska" userId="S::lena.grzywinska@teb.edu.pl::7fc137ce-5f5a-4a65-9c4b-3a856769bd51" providerId="AD" clId="Web-{D4210368-5234-44B1-A97D-F0990A9D09F4}" dt="2022-10-07T14:05:01.678" v="2115"/>
          <ac:spMkLst>
            <pc:docMk/>
            <pc:sldMk cId="3690998595" sldId="270"/>
            <ac:spMk id="3" creationId="{F115EFAF-1E46-E4C0-6884-29CA9894D989}"/>
          </ac:spMkLst>
        </pc:spChg>
        <pc:spChg chg="add mod">
          <ac:chgData name="Lena Grzywińska" userId="S::lena.grzywinska@teb.edu.pl::7fc137ce-5f5a-4a65-9c4b-3a856769bd51" providerId="AD" clId="Web-{D4210368-5234-44B1-A97D-F0990A9D09F4}" dt="2022-10-07T14:08:20.031" v="2179" actId="1076"/>
          <ac:spMkLst>
            <pc:docMk/>
            <pc:sldMk cId="3690998595" sldId="270"/>
            <ac:spMk id="4" creationId="{06B9BCBD-0147-A16B-1A46-4AA4E0D1C283}"/>
          </ac:spMkLst>
        </pc:spChg>
        <pc:spChg chg="add mod">
          <ac:chgData name="Lena Grzywińska" userId="S::lena.grzywinska@teb.edu.pl::7fc137ce-5f5a-4a65-9c4b-3a856769bd51" providerId="AD" clId="Web-{D4210368-5234-44B1-A97D-F0990A9D09F4}" dt="2022-10-07T14:13:07.622" v="2359" actId="1076"/>
          <ac:spMkLst>
            <pc:docMk/>
            <pc:sldMk cId="3690998595" sldId="270"/>
            <ac:spMk id="5" creationId="{69558792-1116-5DC7-EF1E-4B8AD571F1B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07910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0706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51514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811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8957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99879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64841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0803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09208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7519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10/7/2022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8004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10/7/2022</a:t>
            </a:fld>
            <a:endParaRPr lang="en-US"/>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a:p>
        </p:txBody>
      </p:sp>
    </p:spTree>
    <p:extLst>
      <p:ext uri="{BB962C8B-B14F-4D97-AF65-F5344CB8AC3E}">
        <p14:creationId xmlns:p14="http://schemas.microsoft.com/office/powerpoint/2010/main" val="247616512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pkt.pl/artykul/recykling-makulatury-jakie-korzysci-plyna-z-takiego-rozwiazania-60465"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hyperlink" Target="https://quizlet.com/pl/732182603/sposoby-oraz-mozliwosci-recyklingu-flash-cards/?x=1jqU&amp;i=4ergvv%20Napisz%20do:%20Anna%20Grzywi&#324;ska"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gov.pl/web/arimr/masz-las-wkrotce-bedziesz-mogl-starac-sie-o-pieniadze-na-przeprowadzenie-w-nim-inwestycji%20Napisz%20do:%20Anna%20Grzywi&#324;ska" TargetMode="External"/><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hyperlink" Target="https://www.ekologia.pl/srodowisko/przyroda/dzieciol-duzy-opis-wystepowanie-i-zdjecia-ptak-dzieciol-duzy-ciekawostki,27030.html%20Napisz%20do:%20Anna%20Grzywi&#324;ska"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amp/s/portalkomunalny.pl/zostawili-w-lesie-nielegalne-odpady-nadlesnictwo-zaplaci-ponad-100-tys-zl-za-utylizacje-408732/amp/" TargetMode="Externa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swidnica24.pl/2019/09/top-6-najpiekniejszych-lasow-w-polsce-i-na-swiecie/"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co/kgs/3DmrAf" TargetMode="External"/><Relationship Id="rId1" Type="http://schemas.openxmlformats.org/officeDocument/2006/relationships/slideLayout" Target="../slideLayouts/slideLayout2.xml"/><Relationship Id="rId6" Type="http://schemas.openxmlformats.org/officeDocument/2006/relationships/hyperlink" Target="https://tangerfiv.com/cai-lun-fran%c3%a7ais/" TargetMode="External"/><Relationship Id="rId5" Type="http://schemas.openxmlformats.org/officeDocument/2006/relationships/image" Target="../media/image3.png"/><Relationship Id="rId4" Type="http://schemas.openxmlformats.org/officeDocument/2006/relationships/hyperlink" Target="https://www.swiatkwiatow.pl/poradnik-ogrodniczy/morwa-biala-uprawa-sadzonki-i-wlasciwosci-id1273.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erig.efpg.inpg.fr/histoire-metiers/nicolas-robert/page03.htm" TargetMode="Externa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commons.wikimedia.org/wiki/File:Fourdrinier_machine_model.jpg"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l.messenger.com/l.php?u=https%3A%2F%2Fpl.wikipedia.org%2Fwiki%2FPapier&amp;h=AT0r-gVqAEw3XOMpSCMqe5Pr6nGb7sd_yJeRUYiEWBi5XuF1P6H3DtRSZ1WLIPxXND6swo8IvpEWxaEqEDqaVDYqAjlz9gD0wjQtGNomxttuzIYEXmLqcJfqyK0rDLQ-qhUxqA" TargetMode="External"/><Relationship Id="rId7" Type="http://schemas.openxmlformats.org/officeDocument/2006/relationships/hyperlink" Target="https://studio-blaszczyk.pl/produkt/zncm-1400/"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pl.123rf.com/zdjecia-seryjne/kartka_papieru.htm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kc-cieszyn.pl/najstarsze-najwieksze-najcenniejsze/" TargetMode="External"/><Relationship Id="rId2" Type="http://schemas.openxmlformats.org/officeDocument/2006/relationships/hyperlink" Target="https://pl.glosbe.com/pl/pl/r%C4%99kopi%C5%9Bmienny" TargetMode="Externa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quizlet.com/pl/731722843/historia-kartki-papieru-flash-cards/?x=1jqU&amp;i=4ergvv" TargetMode="External"/><Relationship Id="rId4" Type="http://schemas.openxmlformats.org/officeDocument/2006/relationships/hyperlink" Target="https://dhlabinfo.up.krakow.pl/wirtualne-wystawy/zdobnictwo-ksiazki-rekopismiennej/"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l.messenger.com/l.php?u=https%3A%2F%2Fpl.wikipedia.org%2Fwiki%2FRecykling&amp;h=AT0r-gVqAEw3XOMpSCMqe5Pr6nGb7sd_yJeRUYiEWBi5XuF1P6H3DtRSZ1WLIPxXND6swo8IvpEWxaEqEDqaVDYqAjlz9gD0wjQtGNomxttuzIYEXmLqcJfqyK0rDLQ-qhUxqA" TargetMode="External"/><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hyperlink" Target="https://kzgrl.pl/Recykling-zaczyna-sie-w-Twoim-domu_-Masz-na-to-wplyw_.html"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showerwis-lazienki.pl/pl/p/HYGIO-KOSZ-DO-SEGREGACJI-SMIECI-28l-NIEBIESKI-/23079216%20Napisz%20do:%20Anna%20Grzywi&#324;ska"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gazetaolsztynska.pl/nidzica/158489,W-Nidzicy-makulatury-nie-mozna-sprzedac-tylko-oddac.html" TargetMode="External"/><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hyperlink" Target="https://fabrykiwpolsce.pl/slownik-przemyslowy-9-co-to-jest-hydropuler/%20Napisz%20do:%20Anna%20Grzywi&#324;ska"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B69F1-C82D-8672-1DAE-56CDC9F11C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6245" b="6250"/>
          <a:stretch/>
        </p:blipFill>
        <p:spPr>
          <a:xfrm>
            <a:off x="-688" y="-4"/>
            <a:ext cx="12192687" cy="6858000"/>
          </a:xfrm>
          <a:prstGeom prst="rect">
            <a:avLst/>
          </a:prstGeom>
        </p:spPr>
      </p:pic>
      <p:sp>
        <p:nvSpPr>
          <p:cNvPr id="9" name="Freeform: Shape 8">
            <a:extLst>
              <a:ext uri="{FF2B5EF4-FFF2-40B4-BE49-F238E27FC236}">
                <a16:creationId xmlns:a16="http://schemas.microsoft.com/office/drawing/2014/main" id="{EB95B01E-5851-431E-863B-0FAC65669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62563"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F17E415-B31D-479C-85EC-3974EB6DED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2462563" y="127992"/>
            <a:ext cx="7266875" cy="6854400"/>
            <a:chOff x="4925125" y="3600"/>
            <a:chExt cx="7266875" cy="6854400"/>
          </a:xfrm>
        </p:grpSpPr>
        <p:sp>
          <p:nvSpPr>
            <p:cNvPr id="12" name="Oval 11">
              <a:extLst>
                <a:ext uri="{FF2B5EF4-FFF2-40B4-BE49-F238E27FC236}">
                  <a16:creationId xmlns:a16="http://schemas.microsoft.com/office/drawing/2014/main" id="{10DD1D5F-3B52-4010-9875-7B2C81481D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A5E776-A0B7-4721-A7C0-6297BF15AD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27A0E1-E162-49A8-AD35-2102FE5DA0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ytuł 1"/>
          <p:cNvSpPr>
            <a:spLocks noGrp="1"/>
          </p:cNvSpPr>
          <p:nvPr>
            <p:ph type="ctrTitle"/>
          </p:nvPr>
        </p:nvSpPr>
        <p:spPr>
          <a:xfrm>
            <a:off x="344767" y="-2211522"/>
            <a:ext cx="12006728" cy="3352967"/>
          </a:xfrm>
        </p:spPr>
        <p:txBody>
          <a:bodyPr>
            <a:normAutofit/>
          </a:bodyPr>
          <a:lstStyle/>
          <a:p>
            <a:pPr algn="ctr"/>
            <a:r>
              <a:rPr lang="pl-PL" sz="4400"/>
              <a:t>,,Historia kartki papieru- rady na odpady"</a:t>
            </a:r>
          </a:p>
        </p:txBody>
      </p:sp>
      <p:sp>
        <p:nvSpPr>
          <p:cNvPr id="3" name="Podtytuł 2"/>
          <p:cNvSpPr>
            <a:spLocks noGrp="1"/>
          </p:cNvSpPr>
          <p:nvPr>
            <p:ph type="subTitle" idx="1"/>
          </p:nvPr>
        </p:nvSpPr>
        <p:spPr>
          <a:xfrm>
            <a:off x="-89881" y="1196774"/>
            <a:ext cx="3563938" cy="1282901"/>
          </a:xfrm>
        </p:spPr>
        <p:txBody>
          <a:bodyPr vert="horz" lIns="91440" tIns="45720" rIns="91440" bIns="45720" rtlCol="0" anchor="t">
            <a:normAutofit/>
          </a:bodyPr>
          <a:lstStyle/>
          <a:p>
            <a:pPr algn="ctr"/>
            <a:r>
              <a:rPr lang="pl-PL"/>
              <a:t>Jakub Grzywiński</a:t>
            </a:r>
          </a:p>
          <a:p>
            <a:pPr algn="ctr"/>
            <a:r>
              <a:rPr lang="pl-PL"/>
              <a:t>Klasa 8A</a:t>
            </a:r>
          </a:p>
        </p:txBody>
      </p:sp>
    </p:spTree>
    <p:extLst>
      <p:ext uri="{BB962C8B-B14F-4D97-AF65-F5344CB8AC3E}">
        <p14:creationId xmlns:p14="http://schemas.microsoft.com/office/powerpoint/2010/main" val="65031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A33BC0EC-9C56-328E-5109-C59073E68A64}"/>
              </a:ext>
            </a:extLst>
          </p:cNvPr>
          <p:cNvSpPr txBox="1"/>
          <p:nvPr/>
        </p:nvSpPr>
        <p:spPr>
          <a:xfrm>
            <a:off x="628364" y="554440"/>
            <a:ext cx="683809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Skoro już tyle mowa o recyklingu, pewnie zastanawiacie się, co on tak naprawdę daje? Otóż, dzięki odpowiedniemu sortowaniu odpadów (wszystkich, nie tylko papieru) wspomagamy środowisko. Wyrzucając stare gazety czy książki do lasu czy na ulice, przyczyniamy się do zanieczyszczenia środowiska w którym żyjemy. Dzięki niemu mamy szansę chociaż trochę wspomóc planetę i chronić ją przed większymi szkodami.</a:t>
            </a:r>
          </a:p>
        </p:txBody>
      </p:sp>
      <p:cxnSp>
        <p:nvCxnSpPr>
          <p:cNvPr id="5" name="Łącznik prosty ze strzałką 4">
            <a:extLst>
              <a:ext uri="{FF2B5EF4-FFF2-40B4-BE49-F238E27FC236}">
                <a16:creationId xmlns:a16="http://schemas.microsoft.com/office/drawing/2014/main" id="{C88A6981-29F0-9263-284B-0990C183FB39}"/>
              </a:ext>
            </a:extLst>
          </p:cNvPr>
          <p:cNvCxnSpPr/>
          <p:nvPr/>
        </p:nvCxnSpPr>
        <p:spPr>
          <a:xfrm>
            <a:off x="122830" y="2914934"/>
            <a:ext cx="7449400" cy="4549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Łącznik prosty ze strzałką 5">
            <a:extLst>
              <a:ext uri="{FF2B5EF4-FFF2-40B4-BE49-F238E27FC236}">
                <a16:creationId xmlns:a16="http://schemas.microsoft.com/office/drawing/2014/main" id="{32B83580-2F09-6E4C-6E9A-0A729EB99988}"/>
              </a:ext>
            </a:extLst>
          </p:cNvPr>
          <p:cNvCxnSpPr/>
          <p:nvPr/>
        </p:nvCxnSpPr>
        <p:spPr>
          <a:xfrm flipH="1">
            <a:off x="7624122" y="123541"/>
            <a:ext cx="34120" cy="288877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pole tekstowe 6">
            <a:extLst>
              <a:ext uri="{FF2B5EF4-FFF2-40B4-BE49-F238E27FC236}">
                <a16:creationId xmlns:a16="http://schemas.microsoft.com/office/drawing/2014/main" id="{20AF4629-386F-9859-1AB6-471847C31EE2}"/>
              </a:ext>
            </a:extLst>
          </p:cNvPr>
          <p:cNvSpPr txBox="1"/>
          <p:nvPr/>
        </p:nvSpPr>
        <p:spPr>
          <a:xfrm>
            <a:off x="631208" y="3195850"/>
            <a:ext cx="52174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A teraz, parę ciekawostek na temat recyklingu:</a:t>
            </a:r>
          </a:p>
          <a:p>
            <a:r>
              <a:rPr lang="pl-PL" dirty="0"/>
              <a:t>-Niemal cały samochód, (80-90% jego części) przeznaczony do złomowania, nadaje się do recyklingu</a:t>
            </a:r>
          </a:p>
          <a:p>
            <a:r>
              <a:rPr lang="pl-PL" dirty="0"/>
              <a:t>-Puszki aluminiowe można poddawać recyklingowi niekończoną ilość razy</a:t>
            </a:r>
          </a:p>
          <a:p>
            <a:r>
              <a:rPr lang="pl-PL" dirty="0"/>
              <a:t>-Z 35 plastikowych butelek można wyprodukować jedną bluzę z polaru</a:t>
            </a:r>
          </a:p>
          <a:p>
            <a:r>
              <a:rPr lang="pl-PL" dirty="0"/>
              <a:t>-Jedna baterie z zegarka może zatruć aż do 400 litrów wody</a:t>
            </a:r>
          </a:p>
        </p:txBody>
      </p:sp>
      <p:pic>
        <p:nvPicPr>
          <p:cNvPr id="8" name="Obraz 8" descr="Obraz zawierający sterta, plastikowy, skumulowane&#10;&#10;Opis wygenerowany automatycznie">
            <a:extLst>
              <a:ext uri="{FF2B5EF4-FFF2-40B4-BE49-F238E27FC236}">
                <a16:creationId xmlns:a16="http://schemas.microsoft.com/office/drawing/2014/main" id="{35E4D4E4-3162-985F-3D81-00499B3AA12B}"/>
              </a:ext>
            </a:extLst>
          </p:cNvPr>
          <p:cNvPicPr>
            <a:picLocks noChangeAspect="1"/>
          </p:cNvPicPr>
          <p:nvPr/>
        </p:nvPicPr>
        <p:blipFill>
          <a:blip r:embed="rId2"/>
          <a:stretch>
            <a:fillRect/>
          </a:stretch>
        </p:blipFill>
        <p:spPr>
          <a:xfrm>
            <a:off x="8466161" y="467269"/>
            <a:ext cx="3004782" cy="1976985"/>
          </a:xfrm>
          <a:prstGeom prst="rect">
            <a:avLst/>
          </a:prstGeom>
        </p:spPr>
      </p:pic>
      <p:cxnSp>
        <p:nvCxnSpPr>
          <p:cNvPr id="9" name="Łącznik prosty ze strzałką 8">
            <a:extLst>
              <a:ext uri="{FF2B5EF4-FFF2-40B4-BE49-F238E27FC236}">
                <a16:creationId xmlns:a16="http://schemas.microsoft.com/office/drawing/2014/main" id="{3B13461A-1F68-BDF3-56F7-48F55AF84DE6}"/>
              </a:ext>
            </a:extLst>
          </p:cNvPr>
          <p:cNvCxnSpPr/>
          <p:nvPr/>
        </p:nvCxnSpPr>
        <p:spPr>
          <a:xfrm flipV="1">
            <a:off x="7458502" y="2960427"/>
            <a:ext cx="4731222" cy="2274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2B2B022C-0F54-5396-7DB5-591961C86129}"/>
              </a:ext>
            </a:extLst>
          </p:cNvPr>
          <p:cNvSpPr txBox="1"/>
          <p:nvPr/>
        </p:nvSpPr>
        <p:spPr>
          <a:xfrm>
            <a:off x="8362096" y="2359925"/>
            <a:ext cx="58401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3"/>
              </a:rPr>
              <a:t>strona internetowa pkt&gt;pl</a:t>
            </a:r>
          </a:p>
        </p:txBody>
      </p:sp>
      <p:sp>
        <p:nvSpPr>
          <p:cNvPr id="11" name="pole tekstowe 10">
            <a:extLst>
              <a:ext uri="{FF2B5EF4-FFF2-40B4-BE49-F238E27FC236}">
                <a16:creationId xmlns:a16="http://schemas.microsoft.com/office/drawing/2014/main" id="{0A0721ED-9C47-44E7-D768-A46E8832C44B}"/>
              </a:ext>
            </a:extLst>
          </p:cNvPr>
          <p:cNvSpPr txBox="1"/>
          <p:nvPr/>
        </p:nvSpPr>
        <p:spPr>
          <a:xfrm>
            <a:off x="7142327" y="3895298"/>
            <a:ext cx="43360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Jeżeli chcesz sprawdzić swoją wiedzę o recyklingu, w poniższym linku zamieszczony jest mały test, który ci w tym pomoże.</a:t>
            </a:r>
          </a:p>
          <a:p>
            <a:r>
              <a:rPr lang="pl-PL" dirty="0">
                <a:hlinkClick r:id="rId4"/>
              </a:rPr>
              <a:t>Kliknij, aby rozwiązać test</a:t>
            </a:r>
            <a:endParaRPr lang="pl-PL" dirty="0"/>
          </a:p>
        </p:txBody>
      </p:sp>
    </p:spTree>
    <p:extLst>
      <p:ext uri="{BB962C8B-B14F-4D97-AF65-F5344CB8AC3E}">
        <p14:creationId xmlns:p14="http://schemas.microsoft.com/office/powerpoint/2010/main" val="7372089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6830507C-027B-B18E-E7EA-7AAE0B8450B2}"/>
              </a:ext>
            </a:extLst>
          </p:cNvPr>
          <p:cNvSpPr txBox="1"/>
          <p:nvPr/>
        </p:nvSpPr>
        <p:spPr>
          <a:xfrm>
            <a:off x="3409096" y="281485"/>
            <a:ext cx="57718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dirty="0">
                <a:latin typeface="Bell MT"/>
              </a:rPr>
              <a:t>Rola i ochrona lasów</a:t>
            </a:r>
          </a:p>
        </p:txBody>
      </p:sp>
      <p:sp>
        <p:nvSpPr>
          <p:cNvPr id="5" name="pole tekstowe 4">
            <a:extLst>
              <a:ext uri="{FF2B5EF4-FFF2-40B4-BE49-F238E27FC236}">
                <a16:creationId xmlns:a16="http://schemas.microsoft.com/office/drawing/2014/main" id="{0390C906-E465-BEA0-C817-1DFCBF63F1B6}"/>
              </a:ext>
            </a:extLst>
          </p:cNvPr>
          <p:cNvSpPr txBox="1"/>
          <p:nvPr/>
        </p:nvSpPr>
        <p:spPr>
          <a:xfrm>
            <a:off x="577187" y="1253888"/>
            <a:ext cx="565813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Zacznijmy od początku. Dlaczego tak naprawdę lasy są ważne? Dlaczego tak ważne jest dbanie o ich czystość i rozwój? Otóż Lasy są tak zwaną fabryką tlenu, chronią nas przed szkodliwym wpływem przemysłu, osłaniają glebę i wody, są ulubionym miejscem wypoczynku ludzi, są ostoją dla tysięcy gatunków roślin i zwierząt. Ich niszczenie czy wycinanie powoduje pozbawienie schronienia dla wielu zwierząt takich jak łosi czy saren, My też na tym cierpimy, gdyż drzewa są naturalnym filtrem dla powietrza którym oddychamy. Oczyszcza je, przez co powoduje, że my sami jesteśmy zdrowsi.</a:t>
            </a:r>
          </a:p>
          <a:p>
            <a:endParaRPr lang="pl-PL" dirty="0"/>
          </a:p>
          <a:p>
            <a:br>
              <a:rPr lang="en-US" dirty="0"/>
            </a:br>
            <a:endParaRPr lang="en-US" dirty="0"/>
          </a:p>
          <a:p>
            <a:endParaRPr lang="pl-PL" dirty="0"/>
          </a:p>
        </p:txBody>
      </p:sp>
      <p:pic>
        <p:nvPicPr>
          <p:cNvPr id="6" name="Obraz 6" descr="Obraz zawierający trawa, drzewo, zewnętrzne, roślina&#10;&#10;Opis wygenerowany automatycznie">
            <a:extLst>
              <a:ext uri="{FF2B5EF4-FFF2-40B4-BE49-F238E27FC236}">
                <a16:creationId xmlns:a16="http://schemas.microsoft.com/office/drawing/2014/main" id="{0CE89037-4B85-10D1-33AB-4809B34F2ABF}"/>
              </a:ext>
            </a:extLst>
          </p:cNvPr>
          <p:cNvPicPr>
            <a:picLocks noChangeAspect="1"/>
          </p:cNvPicPr>
          <p:nvPr/>
        </p:nvPicPr>
        <p:blipFill>
          <a:blip r:embed="rId2"/>
          <a:stretch>
            <a:fillRect/>
          </a:stretch>
        </p:blipFill>
        <p:spPr>
          <a:xfrm>
            <a:off x="572991" y="4856592"/>
            <a:ext cx="5807078" cy="1515963"/>
          </a:xfrm>
          <a:prstGeom prst="rect">
            <a:avLst/>
          </a:prstGeom>
        </p:spPr>
      </p:pic>
      <p:sp>
        <p:nvSpPr>
          <p:cNvPr id="7" name="pole tekstowe 6">
            <a:extLst>
              <a:ext uri="{FF2B5EF4-FFF2-40B4-BE49-F238E27FC236}">
                <a16:creationId xmlns:a16="http://schemas.microsoft.com/office/drawing/2014/main" id="{52F6A7C0-3392-9A54-1E0B-6D49E9D42396}"/>
              </a:ext>
            </a:extLst>
          </p:cNvPr>
          <p:cNvSpPr txBox="1"/>
          <p:nvPr/>
        </p:nvSpPr>
        <p:spPr>
          <a:xfrm>
            <a:off x="508948" y="6312089"/>
            <a:ext cx="41654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3"/>
              </a:rPr>
              <a:t>strona internetowa urzędy centralne</a:t>
            </a:r>
            <a:endParaRPr lang="pl-PL" sz="1200" dirty="0"/>
          </a:p>
        </p:txBody>
      </p:sp>
      <p:cxnSp>
        <p:nvCxnSpPr>
          <p:cNvPr id="8" name="Łącznik prosty ze strzałką 7">
            <a:extLst>
              <a:ext uri="{FF2B5EF4-FFF2-40B4-BE49-F238E27FC236}">
                <a16:creationId xmlns:a16="http://schemas.microsoft.com/office/drawing/2014/main" id="{70C6E73A-C8ED-C7AB-3699-6DDEE077D95C}"/>
              </a:ext>
            </a:extLst>
          </p:cNvPr>
          <p:cNvCxnSpPr/>
          <p:nvPr/>
        </p:nvCxnSpPr>
        <p:spPr>
          <a:xfrm>
            <a:off x="6720669" y="926058"/>
            <a:ext cx="125104" cy="601638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pole tekstowe 8">
            <a:extLst>
              <a:ext uri="{FF2B5EF4-FFF2-40B4-BE49-F238E27FC236}">
                <a16:creationId xmlns:a16="http://schemas.microsoft.com/office/drawing/2014/main" id="{3919BD71-B775-CAFD-4BAB-E2A8BD2096DF}"/>
              </a:ext>
            </a:extLst>
          </p:cNvPr>
          <p:cNvSpPr txBox="1"/>
          <p:nvPr/>
        </p:nvSpPr>
        <p:spPr>
          <a:xfrm>
            <a:off x="7341358" y="1049171"/>
            <a:ext cx="430757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Lasy są ważne również dlatego, że z drzew w nich rosnących produkowany jest papier, którego używamy do książek, zeszytów czy bloków. Masowe wycinanie drzew powoduje, że nie możemy pozwolić sobie na odpowiednią produkcję wspomnianych wcześniej przedmiotów.</a:t>
            </a:r>
          </a:p>
        </p:txBody>
      </p:sp>
      <p:pic>
        <p:nvPicPr>
          <p:cNvPr id="10" name="Obraz 10" descr="Obraz zawierający ptak, zewnętrzne, dzięcioł, umieszczone&#10;&#10;Opis wygenerowany automatycznie">
            <a:extLst>
              <a:ext uri="{FF2B5EF4-FFF2-40B4-BE49-F238E27FC236}">
                <a16:creationId xmlns:a16="http://schemas.microsoft.com/office/drawing/2014/main" id="{76C0EFED-6C1E-FAA1-FA9C-7E7E8FEAF78F}"/>
              </a:ext>
            </a:extLst>
          </p:cNvPr>
          <p:cNvPicPr>
            <a:picLocks noChangeAspect="1"/>
          </p:cNvPicPr>
          <p:nvPr/>
        </p:nvPicPr>
        <p:blipFill>
          <a:blip r:embed="rId4"/>
          <a:stretch>
            <a:fillRect/>
          </a:stretch>
        </p:blipFill>
        <p:spPr>
          <a:xfrm>
            <a:off x="7635923" y="3468736"/>
            <a:ext cx="3425588" cy="2570468"/>
          </a:xfrm>
          <a:prstGeom prst="rect">
            <a:avLst/>
          </a:prstGeom>
        </p:spPr>
      </p:pic>
      <p:sp>
        <p:nvSpPr>
          <p:cNvPr id="11" name="pole tekstowe 10">
            <a:extLst>
              <a:ext uri="{FF2B5EF4-FFF2-40B4-BE49-F238E27FC236}">
                <a16:creationId xmlns:a16="http://schemas.microsoft.com/office/drawing/2014/main" id="{17B6BF63-1BD5-69D8-56EA-28E44BA04160}"/>
              </a:ext>
            </a:extLst>
          </p:cNvPr>
          <p:cNvSpPr txBox="1"/>
          <p:nvPr/>
        </p:nvSpPr>
        <p:spPr>
          <a:xfrm>
            <a:off x="7435187" y="6553768"/>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a:p>
        </p:txBody>
      </p:sp>
      <p:sp>
        <p:nvSpPr>
          <p:cNvPr id="12" name="pole tekstowe 11">
            <a:extLst>
              <a:ext uri="{FF2B5EF4-FFF2-40B4-BE49-F238E27FC236}">
                <a16:creationId xmlns:a16="http://schemas.microsoft.com/office/drawing/2014/main" id="{EE8454DE-1732-5F87-70B0-C73F73468ACB}"/>
              </a:ext>
            </a:extLst>
          </p:cNvPr>
          <p:cNvSpPr txBox="1"/>
          <p:nvPr/>
        </p:nvSpPr>
        <p:spPr>
          <a:xfrm>
            <a:off x="7568820" y="6041977"/>
            <a:ext cx="34545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5"/>
              </a:rPr>
              <a:t>strona internetowa ekologia pl</a:t>
            </a:r>
            <a:endParaRPr lang="pl-PL" sz="1200"/>
          </a:p>
        </p:txBody>
      </p:sp>
    </p:spTree>
    <p:extLst>
      <p:ext uri="{BB962C8B-B14F-4D97-AF65-F5344CB8AC3E}">
        <p14:creationId xmlns:p14="http://schemas.microsoft.com/office/powerpoint/2010/main" val="3362238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F67BA803-8C6D-AF31-83D5-EC70BA2EAA26}"/>
              </a:ext>
            </a:extLst>
          </p:cNvPr>
          <p:cNvSpPr txBox="1"/>
          <p:nvPr/>
        </p:nvSpPr>
        <p:spPr>
          <a:xfrm>
            <a:off x="642583" y="625521"/>
            <a:ext cx="669593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Skoro mowa o lasach, warto wspomnieć także o ich ochronie. Nie jest to ciężkie, jednak wymaga naszej pomocy. Często w miastach organizowane są akcje charytatywne, w których możemy razem z innymi pójść do lasu  i zebrać z niego wszystkie znalezione przez nas odpady. Niestety wiele osób traktuje las jako swego rodzaju wysypisko, wobec czego jest on mocno zaśmiecony.</a:t>
            </a:r>
          </a:p>
        </p:txBody>
      </p:sp>
      <p:pic>
        <p:nvPicPr>
          <p:cNvPr id="5" name="Obraz 5" descr="Obraz zawierający drzewo, trawa, zewnętrzne, obiekt na zewnątrz&#10;&#10;Opis wygenerowany automatycznie">
            <a:extLst>
              <a:ext uri="{FF2B5EF4-FFF2-40B4-BE49-F238E27FC236}">
                <a16:creationId xmlns:a16="http://schemas.microsoft.com/office/drawing/2014/main" id="{23157254-E332-A519-A20E-FBC4AE90ECE6}"/>
              </a:ext>
            </a:extLst>
          </p:cNvPr>
          <p:cNvPicPr>
            <a:picLocks noChangeAspect="1"/>
          </p:cNvPicPr>
          <p:nvPr/>
        </p:nvPicPr>
        <p:blipFill>
          <a:blip r:embed="rId2"/>
          <a:stretch>
            <a:fillRect/>
          </a:stretch>
        </p:blipFill>
        <p:spPr>
          <a:xfrm>
            <a:off x="7635922" y="1309048"/>
            <a:ext cx="3709916" cy="2465695"/>
          </a:xfrm>
          <a:prstGeom prst="rect">
            <a:avLst/>
          </a:prstGeom>
        </p:spPr>
      </p:pic>
      <p:sp>
        <p:nvSpPr>
          <p:cNvPr id="6" name="pole tekstowe 5">
            <a:extLst>
              <a:ext uri="{FF2B5EF4-FFF2-40B4-BE49-F238E27FC236}">
                <a16:creationId xmlns:a16="http://schemas.microsoft.com/office/drawing/2014/main" id="{FA7F098F-65D0-A837-076B-3E37F8F113A9}"/>
              </a:ext>
            </a:extLst>
          </p:cNvPr>
          <p:cNvSpPr txBox="1"/>
          <p:nvPr/>
        </p:nvSpPr>
        <p:spPr>
          <a:xfrm>
            <a:off x="7560291" y="3781568"/>
            <a:ext cx="63405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strona internetowa portal komunalny.pl</a:t>
            </a:r>
            <a:endParaRPr lang="pl-PL" sz="1200" dirty="0">
              <a:hlinkClick r:id="rId3"/>
            </a:endParaRPr>
          </a:p>
        </p:txBody>
      </p:sp>
      <p:cxnSp>
        <p:nvCxnSpPr>
          <p:cNvPr id="7" name="Łącznik prosty ze strzałką 6">
            <a:extLst>
              <a:ext uri="{FF2B5EF4-FFF2-40B4-BE49-F238E27FC236}">
                <a16:creationId xmlns:a16="http://schemas.microsoft.com/office/drawing/2014/main" id="{B37F8F1B-3AEA-64B8-DBEA-B17E41D40AFA}"/>
              </a:ext>
            </a:extLst>
          </p:cNvPr>
          <p:cNvCxnSpPr/>
          <p:nvPr/>
        </p:nvCxnSpPr>
        <p:spPr>
          <a:xfrm flipV="1">
            <a:off x="101506" y="2734385"/>
            <a:ext cx="7347042" cy="1137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B3066A9E-87D1-64D5-18F2-5F1FE3DB7357}"/>
              </a:ext>
            </a:extLst>
          </p:cNvPr>
          <p:cNvCxnSpPr/>
          <p:nvPr/>
        </p:nvCxnSpPr>
        <p:spPr>
          <a:xfrm>
            <a:off x="7386708" y="2740784"/>
            <a:ext cx="45492" cy="185381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FBB2D8D4-14DE-66E5-394D-6FE3C667D490}"/>
              </a:ext>
            </a:extLst>
          </p:cNvPr>
          <p:cNvCxnSpPr/>
          <p:nvPr/>
        </p:nvCxnSpPr>
        <p:spPr>
          <a:xfrm flipV="1">
            <a:off x="7404480" y="4487270"/>
            <a:ext cx="4788087" cy="3411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6C6AF502-5A38-76CA-BA1B-5E65B39A45E2}"/>
              </a:ext>
            </a:extLst>
          </p:cNvPr>
          <p:cNvSpPr txBox="1"/>
          <p:nvPr/>
        </p:nvSpPr>
        <p:spPr>
          <a:xfrm>
            <a:off x="705135" y="3065059"/>
            <a:ext cx="554440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Kolejnym sposobem, również jednym z łatwiejszych, jest udzielanie się w nadleśnictwie. Czasem organizowane są tam akcje wspomagające, które opierają się nas sadzeniu drzew w miejscach, które zostały zniszczone bądź wycięte. Wspomaga to rozrost lasu. W celu ochrony zieleni często zakładane są także parki narodowe czy rezerwaty przyrody, w których niszczenie roślinności jest surowo karane. Przykładami takich miejsc są: Tatrzański Park Narodowy, Puszcza Białowieska, Ojcowski Park Narodowy, Słowiński Park Narodowy.</a:t>
            </a:r>
          </a:p>
        </p:txBody>
      </p:sp>
    </p:spTree>
    <p:extLst>
      <p:ext uri="{BB962C8B-B14F-4D97-AF65-F5344CB8AC3E}">
        <p14:creationId xmlns:p14="http://schemas.microsoft.com/office/powerpoint/2010/main" val="374381278"/>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41D179E-C35B-91D4-23AF-3AAE3C29F7F2}"/>
              </a:ext>
            </a:extLst>
          </p:cNvPr>
          <p:cNvSpPr txBox="1"/>
          <p:nvPr/>
        </p:nvSpPr>
        <p:spPr>
          <a:xfrm>
            <a:off x="665328" y="653955"/>
            <a:ext cx="597089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W wielu lasach od niedawna wprowadzone są także regulaminy, w których znajdziemy między innymi zakaz palenia ognisk. Spowodowane jest to dużym ryzykiem zapalenie się trawy, co za tym idzie również wszystkiego dookoła. Ogień może zniszczyć dużą przestrzeń w ułamku sekundy, dlatego nie należy używać o w lesie.</a:t>
            </a:r>
          </a:p>
        </p:txBody>
      </p:sp>
      <p:pic>
        <p:nvPicPr>
          <p:cNvPr id="5" name="Obraz 5" descr="Obraz zawierający drzewo, zewnętrzne, trawa, przyroda&#10;&#10;Opis wygenerowany automatycznie">
            <a:extLst>
              <a:ext uri="{FF2B5EF4-FFF2-40B4-BE49-F238E27FC236}">
                <a16:creationId xmlns:a16="http://schemas.microsoft.com/office/drawing/2014/main" id="{B7745083-E5CB-D27A-18BF-B1B5E852D7FE}"/>
              </a:ext>
            </a:extLst>
          </p:cNvPr>
          <p:cNvPicPr>
            <a:picLocks noChangeAspect="1"/>
          </p:cNvPicPr>
          <p:nvPr/>
        </p:nvPicPr>
        <p:blipFill>
          <a:blip r:embed="rId2"/>
          <a:stretch>
            <a:fillRect/>
          </a:stretch>
        </p:blipFill>
        <p:spPr>
          <a:xfrm>
            <a:off x="7510818" y="1241565"/>
            <a:ext cx="3755408" cy="2498303"/>
          </a:xfrm>
          <a:prstGeom prst="rect">
            <a:avLst/>
          </a:prstGeom>
        </p:spPr>
      </p:pic>
      <p:sp>
        <p:nvSpPr>
          <p:cNvPr id="6" name="pole tekstowe 5">
            <a:extLst>
              <a:ext uri="{FF2B5EF4-FFF2-40B4-BE49-F238E27FC236}">
                <a16:creationId xmlns:a16="http://schemas.microsoft.com/office/drawing/2014/main" id="{3AD90BF8-A518-C7DA-DAA0-22CD75F27230}"/>
              </a:ext>
            </a:extLst>
          </p:cNvPr>
          <p:cNvSpPr txBox="1"/>
          <p:nvPr/>
        </p:nvSpPr>
        <p:spPr>
          <a:xfrm>
            <a:off x="7406753" y="3738917"/>
            <a:ext cx="439287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strona internetowa Tok FM</a:t>
            </a:r>
          </a:p>
        </p:txBody>
      </p:sp>
      <p:pic>
        <p:nvPicPr>
          <p:cNvPr id="7" name="Obraz 7" descr="Obraz zawierający tekst, drzewo, zewnętrzne, znak&#10;&#10;Opis wygenerowany automatycznie">
            <a:extLst>
              <a:ext uri="{FF2B5EF4-FFF2-40B4-BE49-F238E27FC236}">
                <a16:creationId xmlns:a16="http://schemas.microsoft.com/office/drawing/2014/main" id="{25CB3203-F205-575C-2A6F-DD1F0AA95D5C}"/>
              </a:ext>
            </a:extLst>
          </p:cNvPr>
          <p:cNvPicPr>
            <a:picLocks noChangeAspect="1"/>
          </p:cNvPicPr>
          <p:nvPr/>
        </p:nvPicPr>
        <p:blipFill>
          <a:blip r:embed="rId3"/>
          <a:stretch>
            <a:fillRect/>
          </a:stretch>
        </p:blipFill>
        <p:spPr>
          <a:xfrm>
            <a:off x="709684" y="3071883"/>
            <a:ext cx="3857767" cy="2579426"/>
          </a:xfrm>
          <a:prstGeom prst="rect">
            <a:avLst/>
          </a:prstGeom>
        </p:spPr>
      </p:pic>
      <p:sp>
        <p:nvSpPr>
          <p:cNvPr id="8" name="pole tekstowe 7">
            <a:extLst>
              <a:ext uri="{FF2B5EF4-FFF2-40B4-BE49-F238E27FC236}">
                <a16:creationId xmlns:a16="http://schemas.microsoft.com/office/drawing/2014/main" id="{C1780AE8-C7A3-FBD8-FCE4-8551D05F606F}"/>
              </a:ext>
            </a:extLst>
          </p:cNvPr>
          <p:cNvSpPr txBox="1"/>
          <p:nvPr/>
        </p:nvSpPr>
        <p:spPr>
          <a:xfrm>
            <a:off x="671015" y="5658134"/>
            <a:ext cx="33579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strona internetowa zbieraj się</a:t>
            </a:r>
          </a:p>
        </p:txBody>
      </p:sp>
      <p:sp>
        <p:nvSpPr>
          <p:cNvPr id="9" name="pole tekstowe 8">
            <a:extLst>
              <a:ext uri="{FF2B5EF4-FFF2-40B4-BE49-F238E27FC236}">
                <a16:creationId xmlns:a16="http://schemas.microsoft.com/office/drawing/2014/main" id="{4092D5A2-06C8-B2B1-DC7D-FABF769B5778}"/>
              </a:ext>
            </a:extLst>
          </p:cNvPr>
          <p:cNvSpPr txBox="1"/>
          <p:nvPr/>
        </p:nvSpPr>
        <p:spPr>
          <a:xfrm>
            <a:off x="5658134" y="4466798"/>
            <a:ext cx="5715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Pamiętajmy, że o środowisko należy dbać nie tylko w lasach, Bardzo często zanieczyszczane są także szlaki górskie czy pobliskie parki publiczne. Wszystkie tereny zielone, nie ważne czy dalekie czy bliskie, zasługują na nasz szacunek.</a:t>
            </a:r>
          </a:p>
        </p:txBody>
      </p:sp>
      <p:cxnSp>
        <p:nvCxnSpPr>
          <p:cNvPr id="10" name="Łącznik prosty ze strzałką 9">
            <a:extLst>
              <a:ext uri="{FF2B5EF4-FFF2-40B4-BE49-F238E27FC236}">
                <a16:creationId xmlns:a16="http://schemas.microsoft.com/office/drawing/2014/main" id="{99CF3C47-13B1-B41D-43B3-D42E438158C1}"/>
              </a:ext>
            </a:extLst>
          </p:cNvPr>
          <p:cNvCxnSpPr/>
          <p:nvPr/>
        </p:nvCxnSpPr>
        <p:spPr>
          <a:xfrm>
            <a:off x="6810232" y="3412"/>
            <a:ext cx="56865" cy="373038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Łącznik prosty ze strzałką 10">
            <a:extLst>
              <a:ext uri="{FF2B5EF4-FFF2-40B4-BE49-F238E27FC236}">
                <a16:creationId xmlns:a16="http://schemas.microsoft.com/office/drawing/2014/main" id="{FCA59A04-FC6B-B8C0-1BF3-AD13E13DA170}"/>
              </a:ext>
            </a:extLst>
          </p:cNvPr>
          <p:cNvCxnSpPr/>
          <p:nvPr/>
        </p:nvCxnSpPr>
        <p:spPr>
          <a:xfrm>
            <a:off x="4860452" y="3683331"/>
            <a:ext cx="1978923" cy="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10575618-FDBC-4839-4FC9-7E28B9DBE378}"/>
              </a:ext>
            </a:extLst>
          </p:cNvPr>
          <p:cNvCxnSpPr/>
          <p:nvPr/>
        </p:nvCxnSpPr>
        <p:spPr>
          <a:xfrm>
            <a:off x="4912340" y="3735222"/>
            <a:ext cx="11373" cy="3127611"/>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258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EB393A58-9A43-4CB5-57F8-F6A35A4538C9}"/>
              </a:ext>
            </a:extLst>
          </p:cNvPr>
          <p:cNvSpPr txBox="1"/>
          <p:nvPr/>
        </p:nvSpPr>
        <p:spPr>
          <a:xfrm>
            <a:off x="534537" y="665328"/>
            <a:ext cx="67243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Prawda jest taka, że parki narodowe i lasy istnieją od całkiem niedawna. Sama inicjatywa założenia pierwszego parku narodowego narodziła się w Stanach Zjednoczonych, gdzie powstał pierwszy na świecie park narodowy </a:t>
            </a:r>
            <a:r>
              <a:rPr lang="pl-PL" dirty="0" err="1"/>
              <a:t>Yellowstone</a:t>
            </a:r>
            <a:r>
              <a:rPr lang="pl-PL" dirty="0"/>
              <a:t>. Istnieje on od 1872 roku.</a:t>
            </a:r>
          </a:p>
        </p:txBody>
      </p:sp>
      <p:cxnSp>
        <p:nvCxnSpPr>
          <p:cNvPr id="5" name="Łącznik prosty ze strzałką 4">
            <a:extLst>
              <a:ext uri="{FF2B5EF4-FFF2-40B4-BE49-F238E27FC236}">
                <a16:creationId xmlns:a16="http://schemas.microsoft.com/office/drawing/2014/main" id="{07B883A1-6F43-8390-9A56-3AF04536D40C}"/>
              </a:ext>
            </a:extLst>
          </p:cNvPr>
          <p:cNvCxnSpPr/>
          <p:nvPr/>
        </p:nvCxnSpPr>
        <p:spPr>
          <a:xfrm flipV="1">
            <a:off x="9099" y="2619233"/>
            <a:ext cx="7619998" cy="1137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Łącznik prosty ze strzałką 5">
            <a:extLst>
              <a:ext uri="{FF2B5EF4-FFF2-40B4-BE49-F238E27FC236}">
                <a16:creationId xmlns:a16="http://schemas.microsoft.com/office/drawing/2014/main" id="{96D240A3-7156-C720-9008-722E246B4453}"/>
              </a:ext>
            </a:extLst>
          </p:cNvPr>
          <p:cNvCxnSpPr/>
          <p:nvPr/>
        </p:nvCxnSpPr>
        <p:spPr>
          <a:xfrm>
            <a:off x="7510390" y="9810"/>
            <a:ext cx="68239" cy="260444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pole tekstowe 6">
            <a:extLst>
              <a:ext uri="{FF2B5EF4-FFF2-40B4-BE49-F238E27FC236}">
                <a16:creationId xmlns:a16="http://schemas.microsoft.com/office/drawing/2014/main" id="{C24E8207-642E-89C3-4253-4453C47E90D1}"/>
              </a:ext>
            </a:extLst>
          </p:cNvPr>
          <p:cNvSpPr txBox="1"/>
          <p:nvPr/>
        </p:nvSpPr>
        <p:spPr>
          <a:xfrm>
            <a:off x="7159387" y="3795783"/>
            <a:ext cx="43075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Jeżeli chcecie sprawdzić, ile udało wam się zapamiętać na temat lasów i ich ochrony, możecie wykonać poniższy test, który pokaże wam poziom waszej wiedzy.</a:t>
            </a:r>
          </a:p>
          <a:p>
            <a:r>
              <a:rPr lang="pl-PL" dirty="0">
                <a:hlinkClick r:id=""/>
              </a:rPr>
              <a:t>Kliknij tu, jeśli chcesz przejść do testu</a:t>
            </a:r>
          </a:p>
        </p:txBody>
      </p:sp>
      <p:pic>
        <p:nvPicPr>
          <p:cNvPr id="8" name="Obraz 8" descr="Obraz zawierający drzewo, zewnętrzne, trawa, las&#10;&#10;Opis wygenerowany automatycznie">
            <a:extLst>
              <a:ext uri="{FF2B5EF4-FFF2-40B4-BE49-F238E27FC236}">
                <a16:creationId xmlns:a16="http://schemas.microsoft.com/office/drawing/2014/main" id="{36EA4217-E188-6A42-0421-5E0C883A471A}"/>
              </a:ext>
            </a:extLst>
          </p:cNvPr>
          <p:cNvPicPr>
            <a:picLocks noChangeAspect="1"/>
          </p:cNvPicPr>
          <p:nvPr/>
        </p:nvPicPr>
        <p:blipFill>
          <a:blip r:embed="rId2"/>
          <a:stretch>
            <a:fillRect/>
          </a:stretch>
        </p:blipFill>
        <p:spPr>
          <a:xfrm>
            <a:off x="1653654" y="2969526"/>
            <a:ext cx="4437796" cy="2954740"/>
          </a:xfrm>
          <a:prstGeom prst="rect">
            <a:avLst/>
          </a:prstGeom>
        </p:spPr>
      </p:pic>
      <p:sp>
        <p:nvSpPr>
          <p:cNvPr id="9" name="pole tekstowe 8">
            <a:extLst>
              <a:ext uri="{FF2B5EF4-FFF2-40B4-BE49-F238E27FC236}">
                <a16:creationId xmlns:a16="http://schemas.microsoft.com/office/drawing/2014/main" id="{97A85125-99CD-AF08-BEEF-AB6618C7EFEA}"/>
              </a:ext>
            </a:extLst>
          </p:cNvPr>
          <p:cNvSpPr txBox="1"/>
          <p:nvPr/>
        </p:nvSpPr>
        <p:spPr>
          <a:xfrm>
            <a:off x="1657634" y="5922560"/>
            <a:ext cx="35256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3"/>
              </a:rPr>
              <a:t>strona internetowa Swidnica24.pl</a:t>
            </a:r>
            <a:endParaRPr lang="pl-PL" sz="1200" dirty="0"/>
          </a:p>
        </p:txBody>
      </p:sp>
      <p:pic>
        <p:nvPicPr>
          <p:cNvPr id="10" name="Obraz 10" descr="Obraz zawierający drzewo, trawa, zewnętrzne, roślina&#10;&#10;Opis wygenerowany automatycznie">
            <a:extLst>
              <a:ext uri="{FF2B5EF4-FFF2-40B4-BE49-F238E27FC236}">
                <a16:creationId xmlns:a16="http://schemas.microsoft.com/office/drawing/2014/main" id="{28684661-0510-D0C9-933D-C7E2A056814C}"/>
              </a:ext>
            </a:extLst>
          </p:cNvPr>
          <p:cNvPicPr>
            <a:picLocks noChangeAspect="1"/>
          </p:cNvPicPr>
          <p:nvPr/>
        </p:nvPicPr>
        <p:blipFill>
          <a:blip r:embed="rId4"/>
          <a:stretch>
            <a:fillRect/>
          </a:stretch>
        </p:blipFill>
        <p:spPr>
          <a:xfrm>
            <a:off x="8136341" y="535674"/>
            <a:ext cx="3141259" cy="2090382"/>
          </a:xfrm>
          <a:prstGeom prst="rect">
            <a:avLst/>
          </a:prstGeom>
        </p:spPr>
      </p:pic>
      <p:sp>
        <p:nvSpPr>
          <p:cNvPr id="11" name="pole tekstowe 10">
            <a:extLst>
              <a:ext uri="{FF2B5EF4-FFF2-40B4-BE49-F238E27FC236}">
                <a16:creationId xmlns:a16="http://schemas.microsoft.com/office/drawing/2014/main" id="{484130BD-E042-A6DF-CE87-5649B3FF7AA1}"/>
              </a:ext>
            </a:extLst>
          </p:cNvPr>
          <p:cNvSpPr txBox="1"/>
          <p:nvPr/>
        </p:nvSpPr>
        <p:spPr>
          <a:xfrm>
            <a:off x="8018059" y="2612977"/>
            <a:ext cx="37389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3"/>
              </a:rPr>
              <a:t>strona internetowa polski las</a:t>
            </a:r>
            <a:endParaRPr lang="pl-PL" sz="1200" dirty="0"/>
          </a:p>
        </p:txBody>
      </p:sp>
    </p:spTree>
    <p:extLst>
      <p:ext uri="{BB962C8B-B14F-4D97-AF65-F5344CB8AC3E}">
        <p14:creationId xmlns:p14="http://schemas.microsoft.com/office/powerpoint/2010/main" val="1024597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B50DC8-AE3C-E01F-ADBA-25595C7198FE}"/>
              </a:ext>
            </a:extLst>
          </p:cNvPr>
          <p:cNvSpPr>
            <a:spLocks noGrp="1"/>
          </p:cNvSpPr>
          <p:nvPr>
            <p:ph type="title"/>
          </p:nvPr>
        </p:nvSpPr>
        <p:spPr>
          <a:xfrm>
            <a:off x="3986060" y="164687"/>
            <a:ext cx="11101135" cy="1809500"/>
          </a:xfrm>
        </p:spPr>
        <p:txBody>
          <a:bodyPr>
            <a:normAutofit/>
          </a:bodyPr>
          <a:lstStyle/>
          <a:p>
            <a:r>
              <a:rPr lang="pl-PL" sz="4400" dirty="0"/>
              <a:t>Zakończenie</a:t>
            </a:r>
          </a:p>
        </p:txBody>
      </p:sp>
      <p:sp>
        <p:nvSpPr>
          <p:cNvPr id="4" name="pole tekstowe 3">
            <a:extLst>
              <a:ext uri="{FF2B5EF4-FFF2-40B4-BE49-F238E27FC236}">
                <a16:creationId xmlns:a16="http://schemas.microsoft.com/office/drawing/2014/main" id="{06B9BCBD-0147-A16B-1A46-4AA4E0D1C283}"/>
              </a:ext>
            </a:extLst>
          </p:cNvPr>
          <p:cNvSpPr txBox="1"/>
          <p:nvPr/>
        </p:nvSpPr>
        <p:spPr>
          <a:xfrm>
            <a:off x="221774" y="929753"/>
            <a:ext cx="75261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a:t>Za uwagę dziękuje Jakub Grzywiński z klasy 8a</a:t>
            </a:r>
          </a:p>
        </p:txBody>
      </p:sp>
      <p:sp>
        <p:nvSpPr>
          <p:cNvPr id="5" name="pole tekstowe 4">
            <a:extLst>
              <a:ext uri="{FF2B5EF4-FFF2-40B4-BE49-F238E27FC236}">
                <a16:creationId xmlns:a16="http://schemas.microsoft.com/office/drawing/2014/main" id="{69558792-1116-5DC7-EF1E-4B8AD571F1BB}"/>
              </a:ext>
            </a:extLst>
          </p:cNvPr>
          <p:cNvSpPr txBox="1"/>
          <p:nvPr/>
        </p:nvSpPr>
        <p:spPr>
          <a:xfrm>
            <a:off x="221776" y="1720187"/>
            <a:ext cx="835072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a:t>Prezentacja i materiał do niej przygotowywana była na podstawie:</a:t>
            </a:r>
          </a:p>
          <a:p>
            <a:r>
              <a:rPr lang="pl-PL" sz="2400" dirty="0"/>
              <a:t>-Atlas Polskich Parków Narodowych autorstwa Barbary </a:t>
            </a:r>
            <a:r>
              <a:rPr lang="pl-PL" sz="2400" dirty="0" err="1"/>
              <a:t>Zygmańskiej</a:t>
            </a:r>
            <a:endParaRPr lang="pl-PL" sz="2400" dirty="0"/>
          </a:p>
          <a:p>
            <a:r>
              <a:rPr lang="pl-PL" sz="2400" dirty="0"/>
              <a:t>-Atlas roślinności lasów autorstwa Leokadii </a:t>
            </a:r>
            <a:r>
              <a:rPr lang="pl-PL" sz="2400" dirty="0" err="1"/>
              <a:t>Wiktowskiej-Żuk</a:t>
            </a:r>
          </a:p>
          <a:p>
            <a:r>
              <a:rPr lang="pl-PL" sz="2400" dirty="0"/>
              <a:t>-Strona internetowa Wikipedia</a:t>
            </a:r>
          </a:p>
          <a:p>
            <a:r>
              <a:rPr lang="pl-PL" sz="2400" dirty="0"/>
              <a:t>-Książka ,,Nowoczesna koncepcja </a:t>
            </a:r>
            <a:r>
              <a:rPr lang="pl-PL" sz="2400" dirty="0" err="1"/>
              <a:t>ekologistyki</a:t>
            </a:r>
            <a:r>
              <a:rPr lang="pl-PL" sz="2400" dirty="0"/>
              <a:t>" autorstwa Andrzeja Szymonika, Roberta Stanisławskiego oraz Artura Błaszczyka</a:t>
            </a:r>
          </a:p>
        </p:txBody>
      </p:sp>
    </p:spTree>
    <p:extLst>
      <p:ext uri="{BB962C8B-B14F-4D97-AF65-F5344CB8AC3E}">
        <p14:creationId xmlns:p14="http://schemas.microsoft.com/office/powerpoint/2010/main" val="369099859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5206A8-F6F3-21ED-A4B6-1BA9938CC9F6}"/>
              </a:ext>
            </a:extLst>
          </p:cNvPr>
          <p:cNvSpPr>
            <a:spLocks noGrp="1"/>
          </p:cNvSpPr>
          <p:nvPr>
            <p:ph type="title"/>
          </p:nvPr>
        </p:nvSpPr>
        <p:spPr>
          <a:xfrm>
            <a:off x="3726545" y="55091"/>
            <a:ext cx="11101135" cy="1809500"/>
          </a:xfrm>
        </p:spPr>
        <p:txBody>
          <a:bodyPr/>
          <a:lstStyle/>
          <a:p>
            <a:r>
              <a:rPr lang="pl-PL"/>
              <a:t>Spis treści</a:t>
            </a:r>
          </a:p>
        </p:txBody>
      </p:sp>
      <p:sp>
        <p:nvSpPr>
          <p:cNvPr id="3" name="Symbol zastępczy zawartości 2">
            <a:extLst>
              <a:ext uri="{FF2B5EF4-FFF2-40B4-BE49-F238E27FC236}">
                <a16:creationId xmlns:a16="http://schemas.microsoft.com/office/drawing/2014/main" id="{DC9B4AC1-5FB3-6591-D2A2-6416FF9509A6}"/>
              </a:ext>
            </a:extLst>
          </p:cNvPr>
          <p:cNvSpPr>
            <a:spLocks noGrp="1"/>
          </p:cNvSpPr>
          <p:nvPr>
            <p:ph idx="1"/>
          </p:nvPr>
        </p:nvSpPr>
        <p:spPr>
          <a:xfrm>
            <a:off x="282701" y="1281978"/>
            <a:ext cx="11101136" cy="3779837"/>
          </a:xfrm>
        </p:spPr>
        <p:txBody>
          <a:bodyPr vert="horz" lIns="91440" tIns="45720" rIns="91440" bIns="45720" rtlCol="0" anchor="t">
            <a:normAutofit/>
          </a:bodyPr>
          <a:lstStyle/>
          <a:p>
            <a:pPr marL="269875" indent="-269875"/>
            <a:r>
              <a:rPr lang="pl-PL" sz="2000"/>
              <a:t>Slajd numer 1-2, wprowadzenie i spis streści</a:t>
            </a:r>
          </a:p>
          <a:p>
            <a:pPr marL="269875" indent="-269875"/>
            <a:r>
              <a:rPr lang="pl-PL" sz="2000"/>
              <a:t>Slajd numer 3-6, historia produkcji papieru. Jak to się zaczęło?</a:t>
            </a:r>
            <a:endParaRPr lang="pl-PL"/>
          </a:p>
          <a:p>
            <a:pPr marL="269875" indent="-269875"/>
            <a:r>
              <a:rPr lang="pl-PL" sz="2000"/>
              <a:t>Slajd numer 7-10, sposoby oraz możliwości recyklingu, jak i czemu możemy podarować drugie życie?</a:t>
            </a:r>
          </a:p>
          <a:p>
            <a:pPr marL="269875" indent="-269875"/>
            <a:r>
              <a:rPr lang="pl-PL" sz="2000"/>
              <a:t>Slajd numer 11-14, rola i ochrona lasów, jak możemy wspomóc gospodarkę leśną?</a:t>
            </a:r>
          </a:p>
          <a:p>
            <a:pPr marL="269875" indent="-269875"/>
            <a:r>
              <a:rPr lang="pl-PL" sz="2000"/>
              <a:t>Slajd 15, podziękowania oraz źródła</a:t>
            </a:r>
          </a:p>
        </p:txBody>
      </p:sp>
      <p:sp>
        <p:nvSpPr>
          <p:cNvPr id="4" name="pole tekstowe 3">
            <a:extLst>
              <a:ext uri="{FF2B5EF4-FFF2-40B4-BE49-F238E27FC236}">
                <a16:creationId xmlns:a16="http://schemas.microsoft.com/office/drawing/2014/main" id="{4FE78DCF-F673-3505-F78F-F7B7B8F39889}"/>
              </a:ext>
            </a:extLst>
          </p:cNvPr>
          <p:cNvSpPr txBox="1"/>
          <p:nvPr/>
        </p:nvSpPr>
        <p:spPr>
          <a:xfrm>
            <a:off x="284512" y="5942609"/>
            <a:ext cx="69247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800"/>
              <a:t>Życzę miłego oglądania!</a:t>
            </a:r>
          </a:p>
        </p:txBody>
      </p:sp>
    </p:spTree>
    <p:extLst>
      <p:ext uri="{BB962C8B-B14F-4D97-AF65-F5344CB8AC3E}">
        <p14:creationId xmlns:p14="http://schemas.microsoft.com/office/powerpoint/2010/main" val="127726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B014E6-1190-0E44-C912-A017A97263D7}"/>
              </a:ext>
            </a:extLst>
          </p:cNvPr>
          <p:cNvSpPr>
            <a:spLocks noGrp="1"/>
          </p:cNvSpPr>
          <p:nvPr>
            <p:ph type="title"/>
          </p:nvPr>
        </p:nvSpPr>
        <p:spPr>
          <a:xfrm>
            <a:off x="2172858" y="45195"/>
            <a:ext cx="11101135" cy="1809500"/>
          </a:xfrm>
        </p:spPr>
        <p:txBody>
          <a:bodyPr>
            <a:normAutofit/>
          </a:bodyPr>
          <a:lstStyle/>
          <a:p>
            <a:r>
              <a:rPr lang="pl-PL" sz="4000"/>
              <a:t>Historia produkcji kartki papieru</a:t>
            </a:r>
          </a:p>
        </p:txBody>
      </p:sp>
      <p:sp>
        <p:nvSpPr>
          <p:cNvPr id="4" name="pole tekstowe 3">
            <a:extLst>
              <a:ext uri="{FF2B5EF4-FFF2-40B4-BE49-F238E27FC236}">
                <a16:creationId xmlns:a16="http://schemas.microsoft.com/office/drawing/2014/main" id="{674E0015-F796-1E59-0705-04D3B0253190}"/>
              </a:ext>
            </a:extLst>
          </p:cNvPr>
          <p:cNvSpPr txBox="1"/>
          <p:nvPr/>
        </p:nvSpPr>
        <p:spPr>
          <a:xfrm>
            <a:off x="670461" y="942604"/>
            <a:ext cx="324097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Zacznijmy od początku, skąd pochodzi nazwa ,,papier"? Wywodzi się ona z greckiego słowa </a:t>
            </a:r>
            <a:r>
              <a:rPr lang="pl-PL" err="1"/>
              <a:t>papyros</a:t>
            </a:r>
            <a:r>
              <a:rPr lang="pl-PL"/>
              <a:t>, które jako papirus jest używane także w Polsce. Według Greków jest to zagęszczona albo technicznie spilśniona na sicie włóknista masa pochodzenia organicznego.</a:t>
            </a:r>
          </a:p>
        </p:txBody>
      </p:sp>
      <p:cxnSp>
        <p:nvCxnSpPr>
          <p:cNvPr id="5" name="Łącznik prosty ze strzałką 4">
            <a:extLst>
              <a:ext uri="{FF2B5EF4-FFF2-40B4-BE49-F238E27FC236}">
                <a16:creationId xmlns:a16="http://schemas.microsoft.com/office/drawing/2014/main" id="{9535667D-E668-CB58-F08A-FF804418B55B}"/>
              </a:ext>
            </a:extLst>
          </p:cNvPr>
          <p:cNvCxnSpPr/>
          <p:nvPr/>
        </p:nvCxnSpPr>
        <p:spPr>
          <a:xfrm flipV="1">
            <a:off x="2350" y="4856388"/>
            <a:ext cx="4314699" cy="1979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Łącznik prosty ze strzałką 5">
            <a:extLst>
              <a:ext uri="{FF2B5EF4-FFF2-40B4-BE49-F238E27FC236}">
                <a16:creationId xmlns:a16="http://schemas.microsoft.com/office/drawing/2014/main" id="{7F143342-4A19-990B-EA1F-FEF8A7139080}"/>
              </a:ext>
            </a:extLst>
          </p:cNvPr>
          <p:cNvCxnSpPr/>
          <p:nvPr/>
        </p:nvCxnSpPr>
        <p:spPr>
          <a:xfrm>
            <a:off x="4321379" y="743939"/>
            <a:ext cx="9897" cy="411677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pole tekstowe 6">
            <a:extLst>
              <a:ext uri="{FF2B5EF4-FFF2-40B4-BE49-F238E27FC236}">
                <a16:creationId xmlns:a16="http://schemas.microsoft.com/office/drawing/2014/main" id="{1272AAB3-BAB2-01AA-A490-073B70085AD8}"/>
              </a:ext>
            </a:extLst>
          </p:cNvPr>
          <p:cNvSpPr txBox="1"/>
          <p:nvPr/>
        </p:nvSpPr>
        <p:spPr>
          <a:xfrm>
            <a:off x="4574474" y="1113311"/>
            <a:ext cx="735527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Pierwsza na świecie kartka papieru powstała całkiem przypadkiem. Dokonali tego ludzie w Chinach, jako pozostałości po myciu jedwabnej waty. Wykonywano tę czynność na specjalnych matach, na których ubijano je kijami i zwilżało. Po zdjęciu wat, na matach osadzał się specyficzny nalot, który po wyschnięciu jak się okazało nadawał się do pisania. W tamtych czasach jedwab był bardzo drogi, dlatego też Chińczycy zastąpili go włóknami roślinnymi (np. </a:t>
            </a:r>
            <a:r>
              <a:rPr lang="pl-PL" dirty="0">
                <a:hlinkClick r:id="rId2"/>
              </a:rPr>
              <a:t>łykiem morwy</a:t>
            </a:r>
            <a:r>
              <a:rPr lang="pl-PL" dirty="0"/>
              <a:t>) i szmatkami lnianymi.</a:t>
            </a:r>
          </a:p>
        </p:txBody>
      </p:sp>
      <p:pic>
        <p:nvPicPr>
          <p:cNvPr id="8" name="Obraz 8" descr="Obraz zawierający żywność, stos, warzywo&#10;&#10;Opis wygenerowany automatycznie">
            <a:extLst>
              <a:ext uri="{FF2B5EF4-FFF2-40B4-BE49-F238E27FC236}">
                <a16:creationId xmlns:a16="http://schemas.microsoft.com/office/drawing/2014/main" id="{9BE6B738-5E4C-F582-AF1C-3D962008E08C}"/>
              </a:ext>
            </a:extLst>
          </p:cNvPr>
          <p:cNvPicPr>
            <a:picLocks noChangeAspect="1"/>
          </p:cNvPicPr>
          <p:nvPr/>
        </p:nvPicPr>
        <p:blipFill>
          <a:blip r:embed="rId3"/>
          <a:stretch>
            <a:fillRect/>
          </a:stretch>
        </p:blipFill>
        <p:spPr>
          <a:xfrm>
            <a:off x="4665023" y="3793257"/>
            <a:ext cx="3327070" cy="2260110"/>
          </a:xfrm>
          <a:prstGeom prst="rect">
            <a:avLst/>
          </a:prstGeom>
        </p:spPr>
      </p:pic>
      <p:sp>
        <p:nvSpPr>
          <p:cNvPr id="9" name="pole tekstowe 8">
            <a:extLst>
              <a:ext uri="{FF2B5EF4-FFF2-40B4-BE49-F238E27FC236}">
                <a16:creationId xmlns:a16="http://schemas.microsoft.com/office/drawing/2014/main" id="{7E144444-477E-4AD3-3FD1-9F70CE025FAD}"/>
              </a:ext>
            </a:extLst>
          </p:cNvPr>
          <p:cNvSpPr txBox="1"/>
          <p:nvPr/>
        </p:nvSpPr>
        <p:spPr>
          <a:xfrm>
            <a:off x="7187046" y="6472052"/>
            <a:ext cx="74443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sz="1200"/>
          </a:p>
        </p:txBody>
      </p:sp>
      <p:sp>
        <p:nvSpPr>
          <p:cNvPr id="10" name="pole tekstowe 9">
            <a:extLst>
              <a:ext uri="{FF2B5EF4-FFF2-40B4-BE49-F238E27FC236}">
                <a16:creationId xmlns:a16="http://schemas.microsoft.com/office/drawing/2014/main" id="{74D8D854-9A30-8AA8-0BC2-F8E9ACDBDC1B}"/>
              </a:ext>
            </a:extLst>
          </p:cNvPr>
          <p:cNvSpPr txBox="1"/>
          <p:nvPr/>
        </p:nvSpPr>
        <p:spPr>
          <a:xfrm>
            <a:off x="12159837" y="2894610"/>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a:p>
        </p:txBody>
      </p:sp>
      <p:sp>
        <p:nvSpPr>
          <p:cNvPr id="11" name="pole tekstowe 10">
            <a:extLst>
              <a:ext uri="{FF2B5EF4-FFF2-40B4-BE49-F238E27FC236}">
                <a16:creationId xmlns:a16="http://schemas.microsoft.com/office/drawing/2014/main" id="{055CD7CF-E332-7D40-05BB-DAF78A12C2D6}"/>
              </a:ext>
            </a:extLst>
          </p:cNvPr>
          <p:cNvSpPr txBox="1"/>
          <p:nvPr/>
        </p:nvSpPr>
        <p:spPr>
          <a:xfrm>
            <a:off x="4510149" y="6058888"/>
            <a:ext cx="36417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4"/>
              </a:rPr>
              <a:t>strona internetowa świat kwiatów</a:t>
            </a:r>
          </a:p>
        </p:txBody>
      </p:sp>
      <p:sp>
        <p:nvSpPr>
          <p:cNvPr id="12" name="pole tekstowe 11">
            <a:extLst>
              <a:ext uri="{FF2B5EF4-FFF2-40B4-BE49-F238E27FC236}">
                <a16:creationId xmlns:a16="http://schemas.microsoft.com/office/drawing/2014/main" id="{15EC9BA7-96D5-89BB-9C53-24BFD51E145C}"/>
              </a:ext>
            </a:extLst>
          </p:cNvPr>
          <p:cNvSpPr txBox="1"/>
          <p:nvPr/>
        </p:nvSpPr>
        <p:spPr>
          <a:xfrm>
            <a:off x="591292" y="5319155"/>
            <a:ext cx="34116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Okrycie papieru nastąpiło dokładnie w 105 roku naszej ery, dokonał tego </a:t>
            </a:r>
            <a:r>
              <a:rPr lang="pl-PL" err="1"/>
              <a:t>Cai</a:t>
            </a:r>
            <a:r>
              <a:rPr lang="pl-PL"/>
              <a:t> Lun</a:t>
            </a:r>
          </a:p>
        </p:txBody>
      </p:sp>
      <p:pic>
        <p:nvPicPr>
          <p:cNvPr id="13" name="Obraz 13" descr="Obraz zawierający tekst&#10;&#10;Opis wygenerowany automatycznie">
            <a:extLst>
              <a:ext uri="{FF2B5EF4-FFF2-40B4-BE49-F238E27FC236}">
                <a16:creationId xmlns:a16="http://schemas.microsoft.com/office/drawing/2014/main" id="{9A057F06-C813-2B09-1DC7-ADD83D9C3311}"/>
              </a:ext>
            </a:extLst>
          </p:cNvPr>
          <p:cNvPicPr>
            <a:picLocks noChangeAspect="1"/>
          </p:cNvPicPr>
          <p:nvPr/>
        </p:nvPicPr>
        <p:blipFill>
          <a:blip r:embed="rId5"/>
          <a:stretch>
            <a:fillRect/>
          </a:stretch>
        </p:blipFill>
        <p:spPr>
          <a:xfrm>
            <a:off x="9238260" y="3429248"/>
            <a:ext cx="1790700" cy="2552700"/>
          </a:xfrm>
          <a:prstGeom prst="rect">
            <a:avLst/>
          </a:prstGeom>
        </p:spPr>
      </p:pic>
      <p:sp>
        <p:nvSpPr>
          <p:cNvPr id="14" name="pole tekstowe 13">
            <a:extLst>
              <a:ext uri="{FF2B5EF4-FFF2-40B4-BE49-F238E27FC236}">
                <a16:creationId xmlns:a16="http://schemas.microsoft.com/office/drawing/2014/main" id="{AEF0E75C-0E9D-6C17-3DEC-E3ABE587A37E}"/>
              </a:ext>
            </a:extLst>
          </p:cNvPr>
          <p:cNvSpPr txBox="1"/>
          <p:nvPr/>
        </p:nvSpPr>
        <p:spPr>
          <a:xfrm>
            <a:off x="8723415" y="5979721"/>
            <a:ext cx="53438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a:t>
            </a:r>
            <a:r>
              <a:rPr lang="pl-PL" sz="1200" dirty="0">
                <a:hlinkClick r:id="rId6"/>
              </a:rPr>
              <a:t>strona internetowa tanger</a:t>
            </a:r>
          </a:p>
        </p:txBody>
      </p:sp>
    </p:spTree>
    <p:extLst>
      <p:ext uri="{BB962C8B-B14F-4D97-AF65-F5344CB8AC3E}">
        <p14:creationId xmlns:p14="http://schemas.microsoft.com/office/powerpoint/2010/main" val="134255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1F1315FA-F33C-A5B8-C926-80BEF461E5D2}"/>
              </a:ext>
            </a:extLst>
          </p:cNvPr>
          <p:cNvSpPr txBox="1"/>
          <p:nvPr/>
        </p:nvSpPr>
        <p:spPr>
          <a:xfrm>
            <a:off x="418110" y="324097"/>
            <a:ext cx="608610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Jak możecie się domyślać, ludzie nie produkowali papieru ręcznie przez cały ten czas. Była to bardzo monotonna i żmudna praca, wobec czego po długim czasie wynaleziono pierwszą maszynę do produkcji papieru. Ten przełomowy moment nastąpił w 1798 roku, wynalazł ją pewien Francuz, dokładniej Louis-Nicolas Robert. W żaden sposób nie przypominała ona dzisiejszych urządzeń, ponieważ była napędzana korbką i wytwarzała cienką wstęgę o szerokości 64 centymetry. </a:t>
            </a:r>
          </a:p>
        </p:txBody>
      </p:sp>
      <p:pic>
        <p:nvPicPr>
          <p:cNvPr id="5" name="Obraz 5" descr="Obraz zawierający tekst, muzyka, talerz perkusyjny&#10;&#10;Opis wygenerowany automatycznie">
            <a:extLst>
              <a:ext uri="{FF2B5EF4-FFF2-40B4-BE49-F238E27FC236}">
                <a16:creationId xmlns:a16="http://schemas.microsoft.com/office/drawing/2014/main" id="{C9B74035-3903-5509-3E99-98BE32E3637B}"/>
              </a:ext>
            </a:extLst>
          </p:cNvPr>
          <p:cNvPicPr>
            <a:picLocks noChangeAspect="1"/>
          </p:cNvPicPr>
          <p:nvPr/>
        </p:nvPicPr>
        <p:blipFill>
          <a:blip r:embed="rId2"/>
          <a:stretch>
            <a:fillRect/>
          </a:stretch>
        </p:blipFill>
        <p:spPr>
          <a:xfrm>
            <a:off x="9556854" y="323603"/>
            <a:ext cx="2143125" cy="2133600"/>
          </a:xfrm>
          <a:prstGeom prst="rect">
            <a:avLst/>
          </a:prstGeom>
        </p:spPr>
      </p:pic>
      <p:sp>
        <p:nvSpPr>
          <p:cNvPr id="6" name="pole tekstowe 5">
            <a:extLst>
              <a:ext uri="{FF2B5EF4-FFF2-40B4-BE49-F238E27FC236}">
                <a16:creationId xmlns:a16="http://schemas.microsoft.com/office/drawing/2014/main" id="{24CC8000-F0FC-845A-51C2-442BB36392DF}"/>
              </a:ext>
            </a:extLst>
          </p:cNvPr>
          <p:cNvSpPr txBox="1"/>
          <p:nvPr/>
        </p:nvSpPr>
        <p:spPr>
          <a:xfrm>
            <a:off x="9193480" y="2454233"/>
            <a:ext cx="313953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strona internetowa </a:t>
            </a:r>
            <a:r>
              <a:rPr lang="pl-PL" sz="1200" dirty="0">
                <a:hlinkClick r:id="rId3"/>
              </a:rPr>
              <a:t>Louis-Nicolas Robert Inventeur de la machine à papier</a:t>
            </a:r>
          </a:p>
          <a:p>
            <a:br>
              <a:rPr lang="en-US" dirty="0"/>
            </a:br>
            <a:endParaRPr lang="en-US"/>
          </a:p>
          <a:p>
            <a:endParaRPr lang="pl-PL"/>
          </a:p>
        </p:txBody>
      </p:sp>
      <p:pic>
        <p:nvPicPr>
          <p:cNvPr id="7" name="Obraz 7" descr="Obraz zawierający wewnątrz, krzesło, podłoże, drewniane&#10;&#10;Opis wygenerowany automatycznie">
            <a:extLst>
              <a:ext uri="{FF2B5EF4-FFF2-40B4-BE49-F238E27FC236}">
                <a16:creationId xmlns:a16="http://schemas.microsoft.com/office/drawing/2014/main" id="{C1D19B97-73BA-4121-9536-4B0F60B3DA3A}"/>
              </a:ext>
            </a:extLst>
          </p:cNvPr>
          <p:cNvPicPr>
            <a:picLocks noChangeAspect="1"/>
          </p:cNvPicPr>
          <p:nvPr/>
        </p:nvPicPr>
        <p:blipFill>
          <a:blip r:embed="rId4"/>
          <a:stretch>
            <a:fillRect/>
          </a:stretch>
        </p:blipFill>
        <p:spPr>
          <a:xfrm>
            <a:off x="8940140" y="4608578"/>
            <a:ext cx="2743200" cy="1915961"/>
          </a:xfrm>
          <a:prstGeom prst="rect">
            <a:avLst/>
          </a:prstGeom>
        </p:spPr>
      </p:pic>
      <p:sp>
        <p:nvSpPr>
          <p:cNvPr id="8" name="pole tekstowe 7">
            <a:extLst>
              <a:ext uri="{FF2B5EF4-FFF2-40B4-BE49-F238E27FC236}">
                <a16:creationId xmlns:a16="http://schemas.microsoft.com/office/drawing/2014/main" id="{D452004A-244D-7D33-CA9C-165C31B87C2A}"/>
              </a:ext>
            </a:extLst>
          </p:cNvPr>
          <p:cNvSpPr txBox="1"/>
          <p:nvPr/>
        </p:nvSpPr>
        <p:spPr>
          <a:xfrm>
            <a:off x="8894123" y="4270169"/>
            <a:ext cx="42355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5"/>
              </a:rPr>
              <a:t>strona internetowa wikipedia</a:t>
            </a:r>
          </a:p>
        </p:txBody>
      </p:sp>
      <p:cxnSp>
        <p:nvCxnSpPr>
          <p:cNvPr id="2" name="Łącznik prosty ze strzałką 1">
            <a:extLst>
              <a:ext uri="{FF2B5EF4-FFF2-40B4-BE49-F238E27FC236}">
                <a16:creationId xmlns:a16="http://schemas.microsoft.com/office/drawing/2014/main" id="{75D6BCA5-17BC-5BC0-EF9B-C9090F263638}"/>
              </a:ext>
            </a:extLst>
          </p:cNvPr>
          <p:cNvCxnSpPr/>
          <p:nvPr/>
        </p:nvCxnSpPr>
        <p:spPr>
          <a:xfrm>
            <a:off x="8597734" y="92032"/>
            <a:ext cx="59376" cy="676893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 name="pole tekstowe 2">
            <a:extLst>
              <a:ext uri="{FF2B5EF4-FFF2-40B4-BE49-F238E27FC236}">
                <a16:creationId xmlns:a16="http://schemas.microsoft.com/office/drawing/2014/main" id="{8E0C2FE9-B5BE-A542-3078-B12A1D432BDB}"/>
              </a:ext>
            </a:extLst>
          </p:cNvPr>
          <p:cNvSpPr txBox="1"/>
          <p:nvPr/>
        </p:nvSpPr>
        <p:spPr>
          <a:xfrm>
            <a:off x="4369129" y="2924298"/>
            <a:ext cx="439139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Wynalezienie tego urządzenia miało niesamowity wpływ na rozwój kultury i cywilizacji, widać to do tej pory. Na dzień dzisiejszy ciężko jest wyobrazić sonie świat bez istnienia papieru.</a:t>
            </a:r>
          </a:p>
        </p:txBody>
      </p:sp>
      <p:cxnSp>
        <p:nvCxnSpPr>
          <p:cNvPr id="9" name="Łącznik prosty ze strzałką 8">
            <a:extLst>
              <a:ext uri="{FF2B5EF4-FFF2-40B4-BE49-F238E27FC236}">
                <a16:creationId xmlns:a16="http://schemas.microsoft.com/office/drawing/2014/main" id="{29576233-0B42-F3F0-354F-9D227F0DE77B}"/>
              </a:ext>
            </a:extLst>
          </p:cNvPr>
          <p:cNvCxnSpPr/>
          <p:nvPr/>
        </p:nvCxnSpPr>
        <p:spPr>
          <a:xfrm>
            <a:off x="7916" y="3298371"/>
            <a:ext cx="4017817" cy="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0" name="Łącznik prosty ze strzałką 9">
            <a:extLst>
              <a:ext uri="{FF2B5EF4-FFF2-40B4-BE49-F238E27FC236}">
                <a16:creationId xmlns:a16="http://schemas.microsoft.com/office/drawing/2014/main" id="{C4D3A66A-3666-8C33-517F-99B0EC255697}"/>
              </a:ext>
            </a:extLst>
          </p:cNvPr>
          <p:cNvCxnSpPr/>
          <p:nvPr/>
        </p:nvCxnSpPr>
        <p:spPr>
          <a:xfrm flipH="1">
            <a:off x="3980582" y="3292804"/>
            <a:ext cx="39586" cy="147451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Łącznik prosty ze strzałką 10">
            <a:extLst>
              <a:ext uri="{FF2B5EF4-FFF2-40B4-BE49-F238E27FC236}">
                <a16:creationId xmlns:a16="http://schemas.microsoft.com/office/drawing/2014/main" id="{5F7FCAE7-81BA-1613-F707-8508966D2995}"/>
              </a:ext>
            </a:extLst>
          </p:cNvPr>
          <p:cNvCxnSpPr/>
          <p:nvPr/>
        </p:nvCxnSpPr>
        <p:spPr>
          <a:xfrm>
            <a:off x="3935433" y="4722171"/>
            <a:ext cx="4700648" cy="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40FA2636-DF60-BFBC-8EB7-11A7933EAFC8}"/>
              </a:ext>
            </a:extLst>
          </p:cNvPr>
          <p:cNvSpPr txBox="1"/>
          <p:nvPr/>
        </p:nvSpPr>
        <p:spPr>
          <a:xfrm>
            <a:off x="47006" y="3344882"/>
            <a:ext cx="341415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Po pewnym czasie, ludzie wynaleźli ulepszoną wersję tejże maszyny. Nazywana ona była maszyną </a:t>
            </a:r>
            <a:r>
              <a:rPr lang="pl-PL" err="1"/>
              <a:t>Fourdrinierów</a:t>
            </a:r>
            <a:r>
              <a:rPr lang="pl-PL"/>
              <a:t>. Maszyna wytwarzała papier w następujący sposób: masa papiernicza była podawana na ciągle poruszające się druciane sito bez końca. </a:t>
            </a:r>
          </a:p>
        </p:txBody>
      </p:sp>
      <p:sp>
        <p:nvSpPr>
          <p:cNvPr id="14" name="pole tekstowe 13">
            <a:extLst>
              <a:ext uri="{FF2B5EF4-FFF2-40B4-BE49-F238E27FC236}">
                <a16:creationId xmlns:a16="http://schemas.microsoft.com/office/drawing/2014/main" id="{B206E87B-CFFE-219E-4AE6-569A55DACA9A}"/>
              </a:ext>
            </a:extLst>
          </p:cNvPr>
          <p:cNvSpPr txBox="1"/>
          <p:nvPr/>
        </p:nvSpPr>
        <p:spPr>
          <a:xfrm>
            <a:off x="4465616" y="5121233"/>
            <a:ext cx="2684318" cy="14967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a:p>
        </p:txBody>
      </p:sp>
      <p:sp>
        <p:nvSpPr>
          <p:cNvPr id="15" name="pole tekstowe 1">
            <a:extLst>
              <a:ext uri="{FF2B5EF4-FFF2-40B4-BE49-F238E27FC236}">
                <a16:creationId xmlns:a16="http://schemas.microsoft.com/office/drawing/2014/main" id="{FBFC8FE9-FA37-F823-6F9D-9308D7513913}"/>
              </a:ext>
            </a:extLst>
          </p:cNvPr>
          <p:cNvSpPr txBox="1"/>
          <p:nvPr/>
        </p:nvSpPr>
        <p:spPr>
          <a:xfrm>
            <a:off x="3352305" y="4873831"/>
            <a:ext cx="5415643"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a:t>Większa część wody spływała natychmiast. Warstwa włókien przemieszcza się na warstwie filcu i dostaje się między kilka walców, które usuwają wodę. Potem papier dostaje się do rozgrzanego cylindra suszącego. Walce gładzące wygładzają papier nim zostaje nawinięty na rolkę.</a:t>
            </a:r>
          </a:p>
        </p:txBody>
      </p:sp>
    </p:spTree>
    <p:extLst>
      <p:ext uri="{BB962C8B-B14F-4D97-AF65-F5344CB8AC3E}">
        <p14:creationId xmlns:p14="http://schemas.microsoft.com/office/powerpoint/2010/main" val="810237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052AB37-1576-2C40-2C10-95317BC56858}"/>
              </a:ext>
            </a:extLst>
          </p:cNvPr>
          <p:cNvSpPr txBox="1"/>
          <p:nvPr/>
        </p:nvSpPr>
        <p:spPr>
          <a:xfrm>
            <a:off x="440708" y="358253"/>
            <a:ext cx="353135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Na początku papier niczym nie przypominał tego, który posiadamy aktualnie. Miał inną gramaturę, kształt, a nawet kolor. Nie był tak gładki, co a tym idzie ciężej się na nim pisało.</a:t>
            </a:r>
          </a:p>
        </p:txBody>
      </p:sp>
      <p:pic>
        <p:nvPicPr>
          <p:cNvPr id="3" name="Obraz 3">
            <a:extLst>
              <a:ext uri="{FF2B5EF4-FFF2-40B4-BE49-F238E27FC236}">
                <a16:creationId xmlns:a16="http://schemas.microsoft.com/office/drawing/2014/main" id="{4E464525-FD93-F05A-206D-60FB6951A48E}"/>
              </a:ext>
            </a:extLst>
          </p:cNvPr>
          <p:cNvPicPr>
            <a:picLocks noChangeAspect="1"/>
          </p:cNvPicPr>
          <p:nvPr/>
        </p:nvPicPr>
        <p:blipFill>
          <a:blip r:embed="rId2"/>
          <a:stretch>
            <a:fillRect/>
          </a:stretch>
        </p:blipFill>
        <p:spPr>
          <a:xfrm>
            <a:off x="402609" y="2683989"/>
            <a:ext cx="2743200" cy="2058677"/>
          </a:xfrm>
          <a:prstGeom prst="rect">
            <a:avLst/>
          </a:prstGeom>
        </p:spPr>
      </p:pic>
      <p:sp>
        <p:nvSpPr>
          <p:cNvPr id="4" name="pole tekstowe 3">
            <a:extLst>
              <a:ext uri="{FF2B5EF4-FFF2-40B4-BE49-F238E27FC236}">
                <a16:creationId xmlns:a16="http://schemas.microsoft.com/office/drawing/2014/main" id="{085CDB4B-1CA5-250F-4D8E-2F521E2E5F25}"/>
              </a:ext>
            </a:extLst>
          </p:cNvPr>
          <p:cNvSpPr txBox="1"/>
          <p:nvPr/>
        </p:nvSpPr>
        <p:spPr>
          <a:xfrm>
            <a:off x="400903" y="2317276"/>
            <a:ext cx="23172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Papier kiedyś:</a:t>
            </a:r>
          </a:p>
        </p:txBody>
      </p:sp>
      <p:sp>
        <p:nvSpPr>
          <p:cNvPr id="5" name="pole tekstowe 4">
            <a:extLst>
              <a:ext uri="{FF2B5EF4-FFF2-40B4-BE49-F238E27FC236}">
                <a16:creationId xmlns:a16="http://schemas.microsoft.com/office/drawing/2014/main" id="{30785810-7C5A-E246-BFAC-CAE84BB52ECB}"/>
              </a:ext>
            </a:extLst>
          </p:cNvPr>
          <p:cNvSpPr txBox="1"/>
          <p:nvPr/>
        </p:nvSpPr>
        <p:spPr>
          <a:xfrm>
            <a:off x="287172" y="4739753"/>
            <a:ext cx="52771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a:t>Autor zdjęcia: </a:t>
            </a:r>
            <a:r>
              <a:rPr lang="pl-PL" sz="1200">
                <a:hlinkClick r:id="rId3"/>
              </a:rPr>
              <a:t>strona internetowa wikipedia</a:t>
            </a:r>
            <a:endParaRPr lang="pl-PL" sz="1200"/>
          </a:p>
        </p:txBody>
      </p:sp>
      <p:pic>
        <p:nvPicPr>
          <p:cNvPr id="6" name="Obraz 6" descr="Obraz zawierający siekiera, grafika wektorowa&#10;&#10;Opis wygenerowany automatycznie">
            <a:extLst>
              <a:ext uri="{FF2B5EF4-FFF2-40B4-BE49-F238E27FC236}">
                <a16:creationId xmlns:a16="http://schemas.microsoft.com/office/drawing/2014/main" id="{6D48984A-3987-1030-FEB2-30472F1A343A}"/>
              </a:ext>
            </a:extLst>
          </p:cNvPr>
          <p:cNvPicPr>
            <a:picLocks noChangeAspect="1"/>
          </p:cNvPicPr>
          <p:nvPr/>
        </p:nvPicPr>
        <p:blipFill>
          <a:blip r:embed="rId4"/>
          <a:stretch>
            <a:fillRect/>
          </a:stretch>
        </p:blipFill>
        <p:spPr>
          <a:xfrm>
            <a:off x="3609832" y="3501788"/>
            <a:ext cx="2743200" cy="2743200"/>
          </a:xfrm>
          <a:prstGeom prst="rect">
            <a:avLst/>
          </a:prstGeom>
        </p:spPr>
      </p:pic>
      <p:sp>
        <p:nvSpPr>
          <p:cNvPr id="7" name="pole tekstowe 6">
            <a:extLst>
              <a:ext uri="{FF2B5EF4-FFF2-40B4-BE49-F238E27FC236}">
                <a16:creationId xmlns:a16="http://schemas.microsoft.com/office/drawing/2014/main" id="{0A683581-C3FD-4E7E-EC43-C2281F393F60}"/>
              </a:ext>
            </a:extLst>
          </p:cNvPr>
          <p:cNvSpPr txBox="1"/>
          <p:nvPr/>
        </p:nvSpPr>
        <p:spPr>
          <a:xfrm>
            <a:off x="3613812" y="3138985"/>
            <a:ext cx="3383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Papier teraz:</a:t>
            </a:r>
          </a:p>
        </p:txBody>
      </p:sp>
      <p:sp>
        <p:nvSpPr>
          <p:cNvPr id="8" name="pole tekstowe 7">
            <a:extLst>
              <a:ext uri="{FF2B5EF4-FFF2-40B4-BE49-F238E27FC236}">
                <a16:creationId xmlns:a16="http://schemas.microsoft.com/office/drawing/2014/main" id="{5039F0D5-6AF8-BFA6-5825-47476C07E4BE}"/>
              </a:ext>
            </a:extLst>
          </p:cNvPr>
          <p:cNvSpPr txBox="1"/>
          <p:nvPr/>
        </p:nvSpPr>
        <p:spPr>
          <a:xfrm>
            <a:off x="3511455" y="6243851"/>
            <a:ext cx="44639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5"/>
              </a:rPr>
              <a:t>strona internetowa 123RF</a:t>
            </a:r>
          </a:p>
        </p:txBody>
      </p:sp>
      <p:sp>
        <p:nvSpPr>
          <p:cNvPr id="9" name="pole tekstowe 8">
            <a:extLst>
              <a:ext uri="{FF2B5EF4-FFF2-40B4-BE49-F238E27FC236}">
                <a16:creationId xmlns:a16="http://schemas.microsoft.com/office/drawing/2014/main" id="{C19E2B44-519A-E6D5-4FF5-9562363D1111}"/>
              </a:ext>
            </a:extLst>
          </p:cNvPr>
          <p:cNvSpPr txBox="1"/>
          <p:nvPr/>
        </p:nvSpPr>
        <p:spPr>
          <a:xfrm>
            <a:off x="287172" y="5433514"/>
            <a:ext cx="23172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a:t>Porównanie</a:t>
            </a:r>
          </a:p>
        </p:txBody>
      </p:sp>
      <p:sp>
        <p:nvSpPr>
          <p:cNvPr id="10" name="pole tekstowe 9">
            <a:extLst>
              <a:ext uri="{FF2B5EF4-FFF2-40B4-BE49-F238E27FC236}">
                <a16:creationId xmlns:a16="http://schemas.microsoft.com/office/drawing/2014/main" id="{2FE16C55-8A5A-31C3-99DC-98516581EC2C}"/>
              </a:ext>
            </a:extLst>
          </p:cNvPr>
          <p:cNvSpPr txBox="1"/>
          <p:nvPr/>
        </p:nvSpPr>
        <p:spPr>
          <a:xfrm rot="-1200000">
            <a:off x="1741055" y="5406741"/>
            <a:ext cx="26186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sz="2000"/>
              <a:t>-----&gt;</a:t>
            </a:r>
          </a:p>
        </p:txBody>
      </p:sp>
      <p:cxnSp>
        <p:nvCxnSpPr>
          <p:cNvPr id="11" name="Łącznik prosty ze strzałką 10">
            <a:extLst>
              <a:ext uri="{FF2B5EF4-FFF2-40B4-BE49-F238E27FC236}">
                <a16:creationId xmlns:a16="http://schemas.microsoft.com/office/drawing/2014/main" id="{8DCEBADC-A1BC-3E7C-59D1-5F948EC06CD7}"/>
              </a:ext>
            </a:extLst>
          </p:cNvPr>
          <p:cNvCxnSpPr/>
          <p:nvPr/>
        </p:nvCxnSpPr>
        <p:spPr>
          <a:xfrm flipH="1">
            <a:off x="4455283" y="2702"/>
            <a:ext cx="45493" cy="292289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1B8264A5-EC28-2C6C-114F-40767C1D1C2C}"/>
              </a:ext>
            </a:extLst>
          </p:cNvPr>
          <p:cNvCxnSpPr/>
          <p:nvPr/>
        </p:nvCxnSpPr>
        <p:spPr>
          <a:xfrm flipV="1">
            <a:off x="4450308" y="2943367"/>
            <a:ext cx="2752297" cy="11373"/>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Łącznik prosty ze strzałką 12">
            <a:extLst>
              <a:ext uri="{FF2B5EF4-FFF2-40B4-BE49-F238E27FC236}">
                <a16:creationId xmlns:a16="http://schemas.microsoft.com/office/drawing/2014/main" id="{FCD8B217-8DEE-F22B-A997-D84CCEB3327F}"/>
              </a:ext>
            </a:extLst>
          </p:cNvPr>
          <p:cNvCxnSpPr/>
          <p:nvPr/>
        </p:nvCxnSpPr>
        <p:spPr>
          <a:xfrm>
            <a:off x="7163510" y="3006630"/>
            <a:ext cx="34120" cy="392373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4" name="pole tekstowe 13">
            <a:extLst>
              <a:ext uri="{FF2B5EF4-FFF2-40B4-BE49-F238E27FC236}">
                <a16:creationId xmlns:a16="http://schemas.microsoft.com/office/drawing/2014/main" id="{1C5C2C8C-B336-972D-8473-88B8757404B4}"/>
              </a:ext>
            </a:extLst>
          </p:cNvPr>
          <p:cNvSpPr txBox="1"/>
          <p:nvPr/>
        </p:nvSpPr>
        <p:spPr>
          <a:xfrm>
            <a:off x="7779224" y="142164"/>
            <a:ext cx="410854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Ten efekt uzyskano dzięki nowoczesnym maszynom do pracy z papierem i wiedzą ludzi. Bardzo długo trwało dojście do takiego stanu w jakim teraz kupujemy kartki, ponieważ wymagało to wiele pracy. W tym celu użyto specjalnych maszyn, które niewiele wspólnego miały ze starymi modelami. Napędzane były nie za pomocą korbki, a elektroniki. Nie był do tego potrzebny wysiłek człowieka, gdyż mechanizm był bardzo </a:t>
            </a:r>
            <a:r>
              <a:rPr lang="pl-PL" err="1"/>
              <a:t>zaawnsowany</a:t>
            </a:r>
            <a:r>
              <a:rPr lang="pl-PL"/>
              <a:t>.</a:t>
            </a:r>
          </a:p>
        </p:txBody>
      </p:sp>
      <p:pic>
        <p:nvPicPr>
          <p:cNvPr id="15" name="Obraz 15" descr="Obraz zawierający podłoże, samolot&#10;&#10;Opis wygenerowany automatycznie">
            <a:extLst>
              <a:ext uri="{FF2B5EF4-FFF2-40B4-BE49-F238E27FC236}">
                <a16:creationId xmlns:a16="http://schemas.microsoft.com/office/drawing/2014/main" id="{88139478-568F-D96B-93D9-C6D003238223}"/>
              </a:ext>
            </a:extLst>
          </p:cNvPr>
          <p:cNvPicPr>
            <a:picLocks noChangeAspect="1"/>
          </p:cNvPicPr>
          <p:nvPr/>
        </p:nvPicPr>
        <p:blipFill>
          <a:blip r:embed="rId6"/>
          <a:stretch>
            <a:fillRect/>
          </a:stretch>
        </p:blipFill>
        <p:spPr>
          <a:xfrm>
            <a:off x="7829266" y="3771563"/>
            <a:ext cx="3744035" cy="2101291"/>
          </a:xfrm>
          <a:prstGeom prst="rect">
            <a:avLst/>
          </a:prstGeom>
        </p:spPr>
      </p:pic>
      <p:sp>
        <p:nvSpPr>
          <p:cNvPr id="16" name="pole tekstowe 15">
            <a:extLst>
              <a:ext uri="{FF2B5EF4-FFF2-40B4-BE49-F238E27FC236}">
                <a16:creationId xmlns:a16="http://schemas.microsoft.com/office/drawing/2014/main" id="{60AD20FB-C6FB-0BCB-BB7D-338A74CE1640}"/>
              </a:ext>
            </a:extLst>
          </p:cNvPr>
          <p:cNvSpPr txBox="1"/>
          <p:nvPr/>
        </p:nvSpPr>
        <p:spPr>
          <a:xfrm>
            <a:off x="4776716" y="861515"/>
            <a:ext cx="29285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Poniżej przykład nowoczesnej maszyny do produkcji papieru (w ilościach hurtowych)</a:t>
            </a:r>
          </a:p>
        </p:txBody>
      </p:sp>
      <p:sp>
        <p:nvSpPr>
          <p:cNvPr id="17" name="pole tekstowe 16">
            <a:extLst>
              <a:ext uri="{FF2B5EF4-FFF2-40B4-BE49-F238E27FC236}">
                <a16:creationId xmlns:a16="http://schemas.microsoft.com/office/drawing/2014/main" id="{96343243-F326-9FAB-80ED-CBBCDD244039}"/>
              </a:ext>
            </a:extLst>
          </p:cNvPr>
          <p:cNvSpPr txBox="1"/>
          <p:nvPr/>
        </p:nvSpPr>
        <p:spPr>
          <a:xfrm>
            <a:off x="7699611" y="5860008"/>
            <a:ext cx="50837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7"/>
              </a:rPr>
              <a:t>strona internetowa studio poligraficzne</a:t>
            </a:r>
          </a:p>
        </p:txBody>
      </p:sp>
    </p:spTree>
    <p:extLst>
      <p:ext uri="{BB962C8B-B14F-4D97-AF65-F5344CB8AC3E}">
        <p14:creationId xmlns:p14="http://schemas.microsoft.com/office/powerpoint/2010/main" val="33522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50B5801-181F-AC7F-6668-2BA8D6EE1DB2}"/>
              </a:ext>
            </a:extLst>
          </p:cNvPr>
          <p:cNvSpPr txBox="1"/>
          <p:nvPr/>
        </p:nvSpPr>
        <p:spPr>
          <a:xfrm>
            <a:off x="318447" y="96671"/>
            <a:ext cx="104661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000"/>
              <a:t>Czas na trochę ciekawostek odnośnie tego tematu.</a:t>
            </a:r>
          </a:p>
        </p:txBody>
      </p:sp>
      <p:sp>
        <p:nvSpPr>
          <p:cNvPr id="5" name="pole tekstowe 4">
            <a:extLst>
              <a:ext uri="{FF2B5EF4-FFF2-40B4-BE49-F238E27FC236}">
                <a16:creationId xmlns:a16="http://schemas.microsoft.com/office/drawing/2014/main" id="{04911A16-AE37-6DCD-84E3-668C34BF4B42}"/>
              </a:ext>
            </a:extLst>
          </p:cNvPr>
          <p:cNvSpPr txBox="1"/>
          <p:nvPr/>
        </p:nvSpPr>
        <p:spPr>
          <a:xfrm>
            <a:off x="312761" y="645425"/>
            <a:ext cx="592824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-Pierwsza papiernia w Polsce, powstała dopiero w 1491 roku w Prądniku czerwonym pod Krakowem</a:t>
            </a:r>
          </a:p>
          <a:p>
            <a:r>
              <a:rPr lang="pl-PL" dirty="0"/>
              <a:t>-Od czasu wynalezienie papieru, poznano jeszcze 60 innych jego rodzajów</a:t>
            </a:r>
          </a:p>
          <a:p>
            <a:r>
              <a:rPr lang="pl-PL" dirty="0"/>
              <a:t>-Pierwsze książki (tzw. </a:t>
            </a:r>
            <a:r>
              <a:rPr lang="pl-PL" dirty="0">
                <a:hlinkClick r:id="rId2"/>
              </a:rPr>
              <a:t>Rękopiśmienne)</a:t>
            </a:r>
            <a:r>
              <a:rPr lang="pl-PL" dirty="0"/>
              <a:t> powstawały prawie tylko na pergaminie</a:t>
            </a:r>
          </a:p>
          <a:p>
            <a:r>
              <a:rPr lang="pl-PL" dirty="0"/>
              <a:t>-Aktualnie światowa produkcja papieru wynosi ponad 300 milionów ton (Kiedyś było to jedynie marzenie)</a:t>
            </a:r>
          </a:p>
        </p:txBody>
      </p:sp>
      <p:cxnSp>
        <p:nvCxnSpPr>
          <p:cNvPr id="6" name="Łącznik prosty ze strzałką 5">
            <a:extLst>
              <a:ext uri="{FF2B5EF4-FFF2-40B4-BE49-F238E27FC236}">
                <a16:creationId xmlns:a16="http://schemas.microsoft.com/office/drawing/2014/main" id="{74164383-B5F7-925F-FA23-C4E9F06A5A52}"/>
              </a:ext>
            </a:extLst>
          </p:cNvPr>
          <p:cNvCxnSpPr/>
          <p:nvPr/>
        </p:nvCxnSpPr>
        <p:spPr>
          <a:xfrm flipV="1">
            <a:off x="-852" y="3246177"/>
            <a:ext cx="6857998" cy="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7" name="Łącznik prosty ze strzałką 6">
            <a:extLst>
              <a:ext uri="{FF2B5EF4-FFF2-40B4-BE49-F238E27FC236}">
                <a16:creationId xmlns:a16="http://schemas.microsoft.com/office/drawing/2014/main" id="{E3A8DBD5-8174-00D2-D3C5-93936681BBDF}"/>
              </a:ext>
            </a:extLst>
          </p:cNvPr>
          <p:cNvCxnSpPr/>
          <p:nvPr/>
        </p:nvCxnSpPr>
        <p:spPr>
          <a:xfrm flipH="1">
            <a:off x="6863544" y="-141"/>
            <a:ext cx="34119" cy="3241341"/>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9" name="Obraz 9" descr="Obraz zawierający tekst&#10;&#10;Opis wygenerowany automatycznie">
            <a:extLst>
              <a:ext uri="{FF2B5EF4-FFF2-40B4-BE49-F238E27FC236}">
                <a16:creationId xmlns:a16="http://schemas.microsoft.com/office/drawing/2014/main" id="{10222D27-E7BC-27FB-CC3F-F5BA1FE4BAB7}"/>
              </a:ext>
            </a:extLst>
          </p:cNvPr>
          <p:cNvPicPr>
            <a:picLocks noChangeAspect="1"/>
          </p:cNvPicPr>
          <p:nvPr/>
        </p:nvPicPr>
        <p:blipFill>
          <a:blip r:embed="rId3"/>
          <a:stretch>
            <a:fillRect/>
          </a:stretch>
        </p:blipFill>
        <p:spPr>
          <a:xfrm>
            <a:off x="9103057" y="295780"/>
            <a:ext cx="2743200" cy="3969068"/>
          </a:xfrm>
          <a:prstGeom prst="rect">
            <a:avLst/>
          </a:prstGeom>
        </p:spPr>
      </p:pic>
      <p:sp>
        <p:nvSpPr>
          <p:cNvPr id="10" name="pole tekstowe 9">
            <a:extLst>
              <a:ext uri="{FF2B5EF4-FFF2-40B4-BE49-F238E27FC236}">
                <a16:creationId xmlns:a16="http://schemas.microsoft.com/office/drawing/2014/main" id="{1225433A-7F28-07F3-B058-C6C73E35DBDA}"/>
              </a:ext>
            </a:extLst>
          </p:cNvPr>
          <p:cNvSpPr txBox="1"/>
          <p:nvPr/>
        </p:nvSpPr>
        <p:spPr>
          <a:xfrm>
            <a:off x="8998992" y="4262081"/>
            <a:ext cx="31986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strona internetowa </a:t>
            </a:r>
            <a:r>
              <a:rPr lang="pl-PL" sz="1200" dirty="0">
                <a:hlinkClick r:id="rId4"/>
              </a:rPr>
              <a:t>digital humanities laboratory</a:t>
            </a:r>
          </a:p>
        </p:txBody>
      </p:sp>
      <p:sp>
        <p:nvSpPr>
          <p:cNvPr id="11" name="pole tekstowe 10">
            <a:extLst>
              <a:ext uri="{FF2B5EF4-FFF2-40B4-BE49-F238E27FC236}">
                <a16:creationId xmlns:a16="http://schemas.microsoft.com/office/drawing/2014/main" id="{ED39F370-6E0D-8F40-B7C0-AD34CA76552F}"/>
              </a:ext>
            </a:extLst>
          </p:cNvPr>
          <p:cNvSpPr txBox="1"/>
          <p:nvPr/>
        </p:nvSpPr>
        <p:spPr>
          <a:xfrm>
            <a:off x="7153701" y="511790"/>
            <a:ext cx="199029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Przykłady </a:t>
            </a:r>
            <a:r>
              <a:rPr lang="pl-PL" err="1"/>
              <a:t>książkek</a:t>
            </a:r>
            <a:r>
              <a:rPr lang="pl-PL"/>
              <a:t> rękopiśmiennych napisanych na pergaminie</a:t>
            </a:r>
          </a:p>
        </p:txBody>
      </p:sp>
      <p:sp>
        <p:nvSpPr>
          <p:cNvPr id="12" name="pole tekstowe 11">
            <a:extLst>
              <a:ext uri="{FF2B5EF4-FFF2-40B4-BE49-F238E27FC236}">
                <a16:creationId xmlns:a16="http://schemas.microsoft.com/office/drawing/2014/main" id="{0DE107FB-7853-4B6F-0F42-FE47BB83A63C}"/>
              </a:ext>
            </a:extLst>
          </p:cNvPr>
          <p:cNvSpPr txBox="1"/>
          <p:nvPr/>
        </p:nvSpPr>
        <p:spPr>
          <a:xfrm>
            <a:off x="190500" y="3306737"/>
            <a:ext cx="37815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t>Jeżeli chcecie sprawdzić swoja wiedzę na temat historii kartki papieru, w poniższym linku najdziecie mini-test odnośnie tego tematu.</a:t>
            </a:r>
          </a:p>
          <a:p>
            <a:endParaRPr lang="pl-PL"/>
          </a:p>
        </p:txBody>
      </p:sp>
      <p:sp>
        <p:nvSpPr>
          <p:cNvPr id="13" name="pole tekstowe 12">
            <a:extLst>
              <a:ext uri="{FF2B5EF4-FFF2-40B4-BE49-F238E27FC236}">
                <a16:creationId xmlns:a16="http://schemas.microsoft.com/office/drawing/2014/main" id="{3FF935C7-9271-34AC-8069-323784F3DF27}"/>
              </a:ext>
            </a:extLst>
          </p:cNvPr>
          <p:cNvSpPr txBox="1"/>
          <p:nvPr/>
        </p:nvSpPr>
        <p:spPr>
          <a:xfrm>
            <a:off x="193342" y="4711320"/>
            <a:ext cx="35114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a:hlinkClick r:id="rId5"/>
              </a:rPr>
              <a:t>Kliknij, aby przejść do testu</a:t>
            </a:r>
            <a:endParaRPr lang="pl-PL"/>
          </a:p>
          <a:p>
            <a:br>
              <a:rPr lang="en-US"/>
            </a:br>
            <a:endParaRPr lang="en-US"/>
          </a:p>
          <a:p>
            <a:pPr algn="l"/>
            <a:endParaRPr lang="pl-PL"/>
          </a:p>
        </p:txBody>
      </p:sp>
      <p:pic>
        <p:nvPicPr>
          <p:cNvPr id="2" name="Obraz 2" descr="Obraz zawierający tekst, powiązanie&#10;&#10;Opis wygenerowany automatycznie">
            <a:extLst>
              <a:ext uri="{FF2B5EF4-FFF2-40B4-BE49-F238E27FC236}">
                <a16:creationId xmlns:a16="http://schemas.microsoft.com/office/drawing/2014/main" id="{D14A30F7-F621-72E9-1F57-9F312C28B65A}"/>
              </a:ext>
            </a:extLst>
          </p:cNvPr>
          <p:cNvPicPr>
            <a:picLocks noChangeAspect="1"/>
          </p:cNvPicPr>
          <p:nvPr/>
        </p:nvPicPr>
        <p:blipFill>
          <a:blip r:embed="rId6"/>
          <a:stretch>
            <a:fillRect/>
          </a:stretch>
        </p:blipFill>
        <p:spPr>
          <a:xfrm>
            <a:off x="5065594" y="3598814"/>
            <a:ext cx="3345976" cy="2219327"/>
          </a:xfrm>
          <a:prstGeom prst="rect">
            <a:avLst/>
          </a:prstGeom>
        </p:spPr>
      </p:pic>
      <p:sp>
        <p:nvSpPr>
          <p:cNvPr id="3" name="pole tekstowe 2">
            <a:extLst>
              <a:ext uri="{FF2B5EF4-FFF2-40B4-BE49-F238E27FC236}">
                <a16:creationId xmlns:a16="http://schemas.microsoft.com/office/drawing/2014/main" id="{F5BAFF4A-BCA6-F85F-4C8B-9BB275C47E40}"/>
              </a:ext>
            </a:extLst>
          </p:cNvPr>
          <p:cNvSpPr txBox="1"/>
          <p:nvPr/>
        </p:nvSpPr>
        <p:spPr>
          <a:xfrm>
            <a:off x="4950156" y="5828732"/>
            <a:ext cx="512643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7"/>
              </a:rPr>
              <a:t>strona internetowa kc-Cieszyn</a:t>
            </a:r>
          </a:p>
        </p:txBody>
      </p:sp>
    </p:spTree>
    <p:extLst>
      <p:ext uri="{BB962C8B-B14F-4D97-AF65-F5344CB8AC3E}">
        <p14:creationId xmlns:p14="http://schemas.microsoft.com/office/powerpoint/2010/main" val="13328361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AFDE0D0-BD41-15D0-451F-432809CD0CA1}"/>
              </a:ext>
            </a:extLst>
          </p:cNvPr>
          <p:cNvSpPr txBox="1"/>
          <p:nvPr/>
        </p:nvSpPr>
        <p:spPr>
          <a:xfrm>
            <a:off x="1709551" y="173182"/>
            <a:ext cx="112815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dirty="0">
                <a:latin typeface="Bell MT"/>
              </a:rPr>
              <a:t>Sposoby oraz możliwości recyklingu</a:t>
            </a:r>
          </a:p>
        </p:txBody>
      </p:sp>
      <p:sp>
        <p:nvSpPr>
          <p:cNvPr id="3" name="pole tekstowe 2">
            <a:extLst>
              <a:ext uri="{FF2B5EF4-FFF2-40B4-BE49-F238E27FC236}">
                <a16:creationId xmlns:a16="http://schemas.microsoft.com/office/drawing/2014/main" id="{307E87BB-DAFB-637C-D31C-A6581F223234}"/>
              </a:ext>
            </a:extLst>
          </p:cNvPr>
          <p:cNvSpPr txBox="1"/>
          <p:nvPr/>
        </p:nvSpPr>
        <p:spPr>
          <a:xfrm>
            <a:off x="393370" y="1355766"/>
            <a:ext cx="51707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Co to jest recykling? To nic innego jak proces, mający na celu ograniczenie zużycia surowców naturalnych. Stosując się do jego zasad, wspieramy środowisko i pomagamy utrzymać je w czystości. Można to opisać również jako metodę odzysku, w ramach której wszystkie odpady przetwarzane są na nowe produkty.</a:t>
            </a:r>
          </a:p>
        </p:txBody>
      </p:sp>
      <p:pic>
        <p:nvPicPr>
          <p:cNvPr id="4" name="Obraz 4" descr="Obraz zawierający tekst, znak&#10;&#10;Opis wygenerowany automatycznie">
            <a:extLst>
              <a:ext uri="{FF2B5EF4-FFF2-40B4-BE49-F238E27FC236}">
                <a16:creationId xmlns:a16="http://schemas.microsoft.com/office/drawing/2014/main" id="{B3118F80-D284-2CFD-27A8-34FC33BEE487}"/>
              </a:ext>
            </a:extLst>
          </p:cNvPr>
          <p:cNvPicPr>
            <a:picLocks noChangeAspect="1"/>
          </p:cNvPicPr>
          <p:nvPr/>
        </p:nvPicPr>
        <p:blipFill>
          <a:blip r:embed="rId2"/>
          <a:stretch>
            <a:fillRect/>
          </a:stretch>
        </p:blipFill>
        <p:spPr>
          <a:xfrm>
            <a:off x="483774" y="3551857"/>
            <a:ext cx="2743200" cy="2743200"/>
          </a:xfrm>
          <a:prstGeom prst="rect">
            <a:avLst/>
          </a:prstGeom>
        </p:spPr>
      </p:pic>
      <p:sp>
        <p:nvSpPr>
          <p:cNvPr id="5" name="pole tekstowe 4">
            <a:extLst>
              <a:ext uri="{FF2B5EF4-FFF2-40B4-BE49-F238E27FC236}">
                <a16:creationId xmlns:a16="http://schemas.microsoft.com/office/drawing/2014/main" id="{3B483C55-04BE-FDCB-5838-D4448D41D1C5}"/>
              </a:ext>
            </a:extLst>
          </p:cNvPr>
          <p:cNvSpPr txBox="1"/>
          <p:nvPr/>
        </p:nvSpPr>
        <p:spPr>
          <a:xfrm>
            <a:off x="3555175" y="3547753"/>
            <a:ext cx="151905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Międzynarodowy znak recyklingu, który przedstawia schemat nadawania nowego życia zużytym produktom.</a:t>
            </a:r>
          </a:p>
        </p:txBody>
      </p:sp>
      <p:sp>
        <p:nvSpPr>
          <p:cNvPr id="6" name="pole tekstowe 5">
            <a:extLst>
              <a:ext uri="{FF2B5EF4-FFF2-40B4-BE49-F238E27FC236}">
                <a16:creationId xmlns:a16="http://schemas.microsoft.com/office/drawing/2014/main" id="{FAC0B960-C9EC-6891-71CD-AD3FAAA5C1F9}"/>
              </a:ext>
            </a:extLst>
          </p:cNvPr>
          <p:cNvSpPr txBox="1"/>
          <p:nvPr/>
        </p:nvSpPr>
        <p:spPr>
          <a:xfrm>
            <a:off x="244927" y="6155376"/>
            <a:ext cx="478723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a:t>
            </a:r>
            <a:r>
              <a:rPr lang="pl-PL" sz="1200" dirty="0">
                <a:hlinkClick r:id="rId3"/>
              </a:rPr>
              <a:t>strona internetowa wikipedia</a:t>
            </a:r>
            <a:endParaRPr lang="pl-PL" sz="1200" dirty="0"/>
          </a:p>
        </p:txBody>
      </p:sp>
      <p:cxnSp>
        <p:nvCxnSpPr>
          <p:cNvPr id="7" name="Łącznik prosty ze strzałką 6">
            <a:extLst>
              <a:ext uri="{FF2B5EF4-FFF2-40B4-BE49-F238E27FC236}">
                <a16:creationId xmlns:a16="http://schemas.microsoft.com/office/drawing/2014/main" id="{E5C55869-3498-CEBD-8C44-861332BB1C38}"/>
              </a:ext>
            </a:extLst>
          </p:cNvPr>
          <p:cNvCxnSpPr/>
          <p:nvPr/>
        </p:nvCxnSpPr>
        <p:spPr>
          <a:xfrm flipH="1">
            <a:off x="5875068" y="783524"/>
            <a:ext cx="29688" cy="620485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8" name="pole tekstowe 7">
            <a:extLst>
              <a:ext uri="{FF2B5EF4-FFF2-40B4-BE49-F238E27FC236}">
                <a16:creationId xmlns:a16="http://schemas.microsoft.com/office/drawing/2014/main" id="{B1D089C3-08D0-D280-6C9C-F780BEE6ED8A}"/>
              </a:ext>
            </a:extLst>
          </p:cNvPr>
          <p:cNvSpPr txBox="1"/>
          <p:nvPr/>
        </p:nvSpPr>
        <p:spPr>
          <a:xfrm>
            <a:off x="7607630" y="898072"/>
            <a:ext cx="435428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Jak pewnie już wiecie, recykling też musiał ktoś wynaleźć. Dokonano tego w Japonii, w XI wieku. Doszło do tego, ponieważ ludzie zaczęli wykorzystywać resztki papieru i łączyć je w całość, wobec czego powstawały nowe kartki. Recykling był używany również do różnego rodzaju broni i amunicji. Historia recyklingu i odpadów do niego wykorzystywanych zaczyna się w XIX wieku podczas rewolucji przemysłowej.</a:t>
            </a:r>
          </a:p>
        </p:txBody>
      </p:sp>
      <p:pic>
        <p:nvPicPr>
          <p:cNvPr id="9" name="Obraz 9" descr="Obraz zawierający trawa, zewnętrzne, zielony, żółw&#10;&#10;Opis wygenerowany automatycznie">
            <a:extLst>
              <a:ext uri="{FF2B5EF4-FFF2-40B4-BE49-F238E27FC236}">
                <a16:creationId xmlns:a16="http://schemas.microsoft.com/office/drawing/2014/main" id="{AEF5991E-C917-4658-D46E-1523269EF4D1}"/>
              </a:ext>
            </a:extLst>
          </p:cNvPr>
          <p:cNvPicPr>
            <a:picLocks noChangeAspect="1"/>
          </p:cNvPicPr>
          <p:nvPr/>
        </p:nvPicPr>
        <p:blipFill>
          <a:blip r:embed="rId4"/>
          <a:stretch>
            <a:fillRect/>
          </a:stretch>
        </p:blipFill>
        <p:spPr>
          <a:xfrm>
            <a:off x="6495802" y="4038600"/>
            <a:ext cx="3178628" cy="2115787"/>
          </a:xfrm>
          <a:prstGeom prst="rect">
            <a:avLst/>
          </a:prstGeom>
        </p:spPr>
      </p:pic>
      <p:sp>
        <p:nvSpPr>
          <p:cNvPr id="10" name="pole tekstowe 9">
            <a:extLst>
              <a:ext uri="{FF2B5EF4-FFF2-40B4-BE49-F238E27FC236}">
                <a16:creationId xmlns:a16="http://schemas.microsoft.com/office/drawing/2014/main" id="{70EE17CB-7325-A000-C393-8DC447DA1C5C}"/>
              </a:ext>
            </a:extLst>
          </p:cNvPr>
          <p:cNvSpPr txBox="1"/>
          <p:nvPr/>
        </p:nvSpPr>
        <p:spPr>
          <a:xfrm>
            <a:off x="6439889" y="6219701"/>
            <a:ext cx="28451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a:t>
            </a:r>
            <a:r>
              <a:rPr lang="pl-PL" sz="1200" dirty="0">
                <a:hlinkClick r:id="rId5"/>
              </a:rPr>
              <a:t>strona internetowa bip</a:t>
            </a:r>
            <a:endParaRPr lang="pl-PL" sz="1200">
              <a:hlinkClick r:id="rId5"/>
            </a:endParaRPr>
          </a:p>
        </p:txBody>
      </p:sp>
    </p:spTree>
    <p:extLst>
      <p:ext uri="{BB962C8B-B14F-4D97-AF65-F5344CB8AC3E}">
        <p14:creationId xmlns:p14="http://schemas.microsoft.com/office/powerpoint/2010/main" val="134966554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6D3D9895-5A37-819F-5FC9-CF4D0F491FD3}"/>
              </a:ext>
            </a:extLst>
          </p:cNvPr>
          <p:cNvSpPr txBox="1"/>
          <p:nvPr/>
        </p:nvSpPr>
        <p:spPr>
          <a:xfrm>
            <a:off x="536863" y="410687"/>
            <a:ext cx="703860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Sposobów recyklingu jest bardzo dużo, z pewnością każdy znajdzie coś dla siebie. Zacznijmy od początku.</a:t>
            </a:r>
          </a:p>
          <a:p>
            <a:r>
              <a:rPr lang="pl-PL" dirty="0"/>
              <a:t>Najczęstszym, najpopularniejszym i najprostszym sposobem jest wyrzucanie odpadów do specjalnych kontenerów. Zazwyczaj można znaleźć je na osiedlach, przy domach jednorodzinnych a czasem nawet mniejsze w mieszkaniach. Każdy z nich oznaczony jest jednym kolorem, który odpowiada konkretnemu surowcowi. </a:t>
            </a:r>
          </a:p>
          <a:p>
            <a:r>
              <a:rPr lang="pl-PL" dirty="0">
                <a:solidFill>
                  <a:srgbClr val="00B0F0"/>
                </a:solidFill>
              </a:rPr>
              <a:t>-Kolorem niebieskim oznaczamy kosz przeznaczony na odpady papierowe. Wrzucamy do niego kartony, książki, stare papiery lub gazety. </a:t>
            </a:r>
          </a:p>
          <a:p>
            <a:r>
              <a:rPr lang="pl-PL" dirty="0"/>
              <a:t>Zazwyczaj są one oznaczone znakiem, czasem nawet podpisane.</a:t>
            </a:r>
          </a:p>
        </p:txBody>
      </p:sp>
      <p:pic>
        <p:nvPicPr>
          <p:cNvPr id="5" name="Obraz 5" descr="Obraz zawierający pojemnik, kontener, niebieski, kubek&#10;&#10;Opis wygenerowany automatycznie">
            <a:extLst>
              <a:ext uri="{FF2B5EF4-FFF2-40B4-BE49-F238E27FC236}">
                <a16:creationId xmlns:a16="http://schemas.microsoft.com/office/drawing/2014/main" id="{0C3A75A2-9B96-80BA-A360-D4C9B1AB345D}"/>
              </a:ext>
            </a:extLst>
          </p:cNvPr>
          <p:cNvPicPr>
            <a:picLocks noChangeAspect="1"/>
          </p:cNvPicPr>
          <p:nvPr/>
        </p:nvPicPr>
        <p:blipFill>
          <a:blip r:embed="rId2"/>
          <a:stretch>
            <a:fillRect/>
          </a:stretch>
        </p:blipFill>
        <p:spPr>
          <a:xfrm>
            <a:off x="8425543" y="406068"/>
            <a:ext cx="2743200" cy="4106228"/>
          </a:xfrm>
          <a:prstGeom prst="rect">
            <a:avLst/>
          </a:prstGeom>
        </p:spPr>
      </p:pic>
      <p:sp>
        <p:nvSpPr>
          <p:cNvPr id="6" name="pole tekstowe 5">
            <a:extLst>
              <a:ext uri="{FF2B5EF4-FFF2-40B4-BE49-F238E27FC236}">
                <a16:creationId xmlns:a16="http://schemas.microsoft.com/office/drawing/2014/main" id="{37C9CBA4-F8C8-9690-A61D-807F49AEB164}"/>
              </a:ext>
            </a:extLst>
          </p:cNvPr>
          <p:cNvSpPr txBox="1"/>
          <p:nvPr/>
        </p:nvSpPr>
        <p:spPr>
          <a:xfrm>
            <a:off x="8330045" y="4567051"/>
            <a:ext cx="60366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zdjęcia: </a:t>
            </a:r>
            <a:r>
              <a:rPr lang="pl-PL" sz="1200" dirty="0">
                <a:hlinkClick r:id="rId3"/>
              </a:rPr>
              <a:t>strona internetowa showerwis</a:t>
            </a:r>
          </a:p>
        </p:txBody>
      </p:sp>
      <p:cxnSp>
        <p:nvCxnSpPr>
          <p:cNvPr id="7" name="Łącznik prosty ze strzałką 6">
            <a:extLst>
              <a:ext uri="{FF2B5EF4-FFF2-40B4-BE49-F238E27FC236}">
                <a16:creationId xmlns:a16="http://schemas.microsoft.com/office/drawing/2014/main" id="{E6B231EC-A3CD-641A-FD6F-30B8FCFB722A}"/>
              </a:ext>
            </a:extLst>
          </p:cNvPr>
          <p:cNvCxnSpPr/>
          <p:nvPr/>
        </p:nvCxnSpPr>
        <p:spPr>
          <a:xfrm>
            <a:off x="6680" y="3861212"/>
            <a:ext cx="7817920" cy="989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Łącznik prosty ze strzałką 7">
            <a:extLst>
              <a:ext uri="{FF2B5EF4-FFF2-40B4-BE49-F238E27FC236}">
                <a16:creationId xmlns:a16="http://schemas.microsoft.com/office/drawing/2014/main" id="{FE2A6CEC-24F6-066C-4C28-8C5FBC07E7DB}"/>
              </a:ext>
            </a:extLst>
          </p:cNvPr>
          <p:cNvCxnSpPr/>
          <p:nvPr/>
        </p:nvCxnSpPr>
        <p:spPr>
          <a:xfrm>
            <a:off x="7828930" y="3915022"/>
            <a:ext cx="19793" cy="145472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Łącznik prosty ze strzałką 8">
            <a:extLst>
              <a:ext uri="{FF2B5EF4-FFF2-40B4-BE49-F238E27FC236}">
                <a16:creationId xmlns:a16="http://schemas.microsoft.com/office/drawing/2014/main" id="{420F0D06-1725-6AC9-39DC-F6E3799A3834}"/>
              </a:ext>
            </a:extLst>
          </p:cNvPr>
          <p:cNvCxnSpPr/>
          <p:nvPr/>
        </p:nvCxnSpPr>
        <p:spPr>
          <a:xfrm>
            <a:off x="7843157" y="5423559"/>
            <a:ext cx="4344387" cy="2968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C3F2FB3B-4153-5A02-92E1-139660038B53}"/>
              </a:ext>
            </a:extLst>
          </p:cNvPr>
          <p:cNvSpPr txBox="1"/>
          <p:nvPr/>
        </p:nvSpPr>
        <p:spPr>
          <a:xfrm>
            <a:off x="388421" y="4188524"/>
            <a:ext cx="73354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Następnym zapewne wszystkim dobrze znanym sposobem jest makulatura. Papier i wszystkie rzeczy z niego wykonane można oddać do skupu, w której zostanie nadane mu nowe życie. Surowiec jest tam dokładnie przeglądany, oraz rozdzielany na różne grupy. Następnie są z nich wydobywane nowe produkty, gotowe do ponownego użytku.</a:t>
            </a:r>
          </a:p>
        </p:txBody>
      </p:sp>
    </p:spTree>
    <p:extLst>
      <p:ext uri="{BB962C8B-B14F-4D97-AF65-F5344CB8AC3E}">
        <p14:creationId xmlns:p14="http://schemas.microsoft.com/office/powerpoint/2010/main" val="32584439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kontener, kosz&#10;&#10;Opis wygenerowany automatycznie">
            <a:extLst>
              <a:ext uri="{FF2B5EF4-FFF2-40B4-BE49-F238E27FC236}">
                <a16:creationId xmlns:a16="http://schemas.microsoft.com/office/drawing/2014/main" id="{3D06F076-E4BB-BE1F-9C23-AC0CAD7C304D}"/>
              </a:ext>
            </a:extLst>
          </p:cNvPr>
          <p:cNvPicPr>
            <a:picLocks noChangeAspect="1"/>
          </p:cNvPicPr>
          <p:nvPr/>
        </p:nvPicPr>
        <p:blipFill>
          <a:blip r:embed="rId2"/>
          <a:stretch>
            <a:fillRect/>
          </a:stretch>
        </p:blipFill>
        <p:spPr>
          <a:xfrm>
            <a:off x="706582" y="605408"/>
            <a:ext cx="3485407" cy="2322094"/>
          </a:xfrm>
          <a:prstGeom prst="rect">
            <a:avLst/>
          </a:prstGeom>
        </p:spPr>
      </p:pic>
      <p:sp>
        <p:nvSpPr>
          <p:cNvPr id="6" name="pole tekstowe 5">
            <a:extLst>
              <a:ext uri="{FF2B5EF4-FFF2-40B4-BE49-F238E27FC236}">
                <a16:creationId xmlns:a16="http://schemas.microsoft.com/office/drawing/2014/main" id="{AA8A7290-54B9-7765-7D41-B9693188E5B2}"/>
              </a:ext>
            </a:extLst>
          </p:cNvPr>
          <p:cNvSpPr txBox="1"/>
          <p:nvPr/>
        </p:nvSpPr>
        <p:spPr>
          <a:xfrm>
            <a:off x="586344" y="2993571"/>
            <a:ext cx="4428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a:t>
            </a:r>
            <a:r>
              <a:rPr lang="pl-PL" sz="1200" dirty="0">
                <a:hlinkClick r:id="rId3"/>
              </a:rPr>
              <a:t>strona internetowa nasza nidzicka gazeta</a:t>
            </a:r>
            <a:endParaRPr lang="pl-PL" sz="1200" dirty="0"/>
          </a:p>
        </p:txBody>
      </p:sp>
      <p:cxnSp>
        <p:nvCxnSpPr>
          <p:cNvPr id="2" name="Łącznik prosty ze strzałką 1">
            <a:extLst>
              <a:ext uri="{FF2B5EF4-FFF2-40B4-BE49-F238E27FC236}">
                <a16:creationId xmlns:a16="http://schemas.microsoft.com/office/drawing/2014/main" id="{FB69D93D-3D86-4582-C4FB-598B205BB958}"/>
              </a:ext>
            </a:extLst>
          </p:cNvPr>
          <p:cNvCxnSpPr/>
          <p:nvPr/>
        </p:nvCxnSpPr>
        <p:spPr>
          <a:xfrm>
            <a:off x="-2274" y="3506338"/>
            <a:ext cx="5015550" cy="1137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 name="Łącznik prosty ze strzałką 2">
            <a:extLst>
              <a:ext uri="{FF2B5EF4-FFF2-40B4-BE49-F238E27FC236}">
                <a16:creationId xmlns:a16="http://schemas.microsoft.com/office/drawing/2014/main" id="{12BCC588-7A86-ADF2-4FAD-2BE097F26DCE}"/>
              </a:ext>
            </a:extLst>
          </p:cNvPr>
          <p:cNvCxnSpPr/>
          <p:nvPr/>
        </p:nvCxnSpPr>
        <p:spPr>
          <a:xfrm flipH="1">
            <a:off x="5019675" y="55303"/>
            <a:ext cx="34120" cy="345743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pole tekstowe 4">
            <a:extLst>
              <a:ext uri="{FF2B5EF4-FFF2-40B4-BE49-F238E27FC236}">
                <a16:creationId xmlns:a16="http://schemas.microsoft.com/office/drawing/2014/main" id="{851E6234-100A-4293-BDE5-99861C0A311D}"/>
              </a:ext>
            </a:extLst>
          </p:cNvPr>
          <p:cNvSpPr txBox="1"/>
          <p:nvPr/>
        </p:nvSpPr>
        <p:spPr>
          <a:xfrm>
            <a:off x="5982268" y="514635"/>
            <a:ext cx="568656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Kolejnym sposobem na recykling papieru jest jego rozwłóknianie. W </a:t>
            </a:r>
            <a:r>
              <a:rPr lang="pl-PL" dirty="0" err="1"/>
              <a:t>rozwłókniaczu</a:t>
            </a:r>
            <a:r>
              <a:rPr lang="pl-PL" dirty="0"/>
              <a:t> papier zostaje wymieszany z gorącą wodą i rozdzielony na włókna celulozowe. Na tym etapie do przerabianej makulatury dodaje się często związki chemiczne wspomagające proces odbarwiania masy makulaturowej, wodorotlenek sodu, krzemian sodowy, nadtlenek wodoru, mydła, kwasy tłuszczowe.</a:t>
            </a:r>
          </a:p>
          <a:p>
            <a:endParaRPr lang="pl-PL" dirty="0"/>
          </a:p>
          <a:p>
            <a:br>
              <a:rPr lang="en-US" dirty="0"/>
            </a:br>
            <a:endParaRPr lang="en-US" dirty="0"/>
          </a:p>
          <a:p>
            <a:endParaRPr lang="pl-PL" dirty="0"/>
          </a:p>
        </p:txBody>
      </p:sp>
      <p:pic>
        <p:nvPicPr>
          <p:cNvPr id="7" name="Obraz 7" descr="Obraz zawierający stos, grzyb&#10;&#10;Opis wygenerowany automatycznie">
            <a:extLst>
              <a:ext uri="{FF2B5EF4-FFF2-40B4-BE49-F238E27FC236}">
                <a16:creationId xmlns:a16="http://schemas.microsoft.com/office/drawing/2014/main" id="{3F5894B0-016A-9B19-B16E-875B04A3C855}"/>
              </a:ext>
            </a:extLst>
          </p:cNvPr>
          <p:cNvPicPr>
            <a:picLocks noChangeAspect="1"/>
          </p:cNvPicPr>
          <p:nvPr/>
        </p:nvPicPr>
        <p:blipFill>
          <a:blip r:embed="rId4"/>
          <a:stretch>
            <a:fillRect/>
          </a:stretch>
        </p:blipFill>
        <p:spPr>
          <a:xfrm>
            <a:off x="709683" y="3730318"/>
            <a:ext cx="3471080" cy="2593214"/>
          </a:xfrm>
          <a:prstGeom prst="rect">
            <a:avLst/>
          </a:prstGeom>
        </p:spPr>
      </p:pic>
      <p:sp>
        <p:nvSpPr>
          <p:cNvPr id="8" name="pole tekstowe 7">
            <a:extLst>
              <a:ext uri="{FF2B5EF4-FFF2-40B4-BE49-F238E27FC236}">
                <a16:creationId xmlns:a16="http://schemas.microsoft.com/office/drawing/2014/main" id="{6AFE0F92-8CF8-D30C-0B04-4784F545C184}"/>
              </a:ext>
            </a:extLst>
          </p:cNvPr>
          <p:cNvSpPr txBox="1"/>
          <p:nvPr/>
        </p:nvSpPr>
        <p:spPr>
          <a:xfrm>
            <a:off x="588559" y="6363268"/>
            <a:ext cx="63860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dirty="0"/>
              <a:t>Autor grafiki: </a:t>
            </a:r>
            <a:r>
              <a:rPr lang="pl-PL" sz="1200" dirty="0">
                <a:hlinkClick r:id="rId5"/>
              </a:rPr>
              <a:t>strona internetowa fabryki w Polsce</a:t>
            </a:r>
            <a:endParaRPr lang="pl-PL" sz="1200" dirty="0"/>
          </a:p>
        </p:txBody>
      </p:sp>
      <p:cxnSp>
        <p:nvCxnSpPr>
          <p:cNvPr id="9" name="Łącznik prosty ze strzałką 8">
            <a:extLst>
              <a:ext uri="{FF2B5EF4-FFF2-40B4-BE49-F238E27FC236}">
                <a16:creationId xmlns:a16="http://schemas.microsoft.com/office/drawing/2014/main" id="{5C088858-8794-BA45-2AE1-31AA0BCC162D}"/>
              </a:ext>
            </a:extLst>
          </p:cNvPr>
          <p:cNvCxnSpPr/>
          <p:nvPr/>
        </p:nvCxnSpPr>
        <p:spPr>
          <a:xfrm flipH="1">
            <a:off x="5008303" y="3433123"/>
            <a:ext cx="11373" cy="342331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D9DADECC-249D-F1E9-2399-F26149C4F25B}"/>
              </a:ext>
            </a:extLst>
          </p:cNvPr>
          <p:cNvSpPr txBox="1"/>
          <p:nvPr/>
        </p:nvSpPr>
        <p:spPr>
          <a:xfrm>
            <a:off x="5928247" y="3511455"/>
            <a:ext cx="57946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Papier można oddać również do specjalnej hurtowni, w której zostanie on przerobiony na nowe kartki. Proces wygląda w ten sposób: Papier zostaje oczyszczony, rozcieńczony i poddany kolejnym sortowaniom. Czysta masa zostaje zagęszczana i zmagazynowana. Kolejny etap przerobu papieru polega na odbarwianiu, a następnie bieleniu z wykorzystaniem środków chemicznych.</a:t>
            </a:r>
            <a:endParaRPr lang="pl-PL"/>
          </a:p>
          <a:p>
            <a:endParaRPr lang="pl-PL" dirty="0"/>
          </a:p>
          <a:p>
            <a:br>
              <a:rPr lang="en-US" dirty="0"/>
            </a:br>
            <a:endParaRPr lang="en-US" dirty="0"/>
          </a:p>
          <a:p>
            <a:endParaRPr lang="pl-PL" dirty="0"/>
          </a:p>
        </p:txBody>
      </p:sp>
    </p:spTree>
    <p:extLst>
      <p:ext uri="{BB962C8B-B14F-4D97-AF65-F5344CB8AC3E}">
        <p14:creationId xmlns:p14="http://schemas.microsoft.com/office/powerpoint/2010/main" val="2957435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GlowVTI">
  <a:themeElements>
    <a:clrScheme name="AnalogousFromDarkSeed_2SEEDS">
      <a:dk1>
        <a:srgbClr val="000000"/>
      </a:dk1>
      <a:lt1>
        <a:srgbClr val="FFFFFF"/>
      </a:lt1>
      <a:dk2>
        <a:srgbClr val="2C3A21"/>
      </a:dk2>
      <a:lt2>
        <a:srgbClr val="E2E6E8"/>
      </a:lt2>
      <a:accent1>
        <a:srgbClr val="D55517"/>
      </a:accent1>
      <a:accent2>
        <a:srgbClr val="E7293B"/>
      </a:accent2>
      <a:accent3>
        <a:srgbClr val="C89D24"/>
      </a:accent3>
      <a:accent4>
        <a:srgbClr val="51B814"/>
      </a:accent4>
      <a:accent5>
        <a:srgbClr val="21BD28"/>
      </a:accent5>
      <a:accent6>
        <a:srgbClr val="14BB61"/>
      </a:accent6>
      <a:hlink>
        <a:srgbClr val="429230"/>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15</Slides>
  <Notes>0</Notes>
  <HiddenSlides>0</HiddenSlides>
  <ScaleCrop>false</ScaleCrop>
  <HeadingPairs>
    <vt:vector size="4" baseType="variant">
      <vt:variant>
        <vt:lpstr>Motyw</vt:lpstr>
      </vt:variant>
      <vt:variant>
        <vt:i4>1</vt:i4>
      </vt:variant>
      <vt:variant>
        <vt:lpstr>Tytuły slajdów</vt:lpstr>
      </vt:variant>
      <vt:variant>
        <vt:i4>15</vt:i4>
      </vt:variant>
    </vt:vector>
  </HeadingPairs>
  <TitlesOfParts>
    <vt:vector size="16" baseType="lpstr">
      <vt:lpstr>GlowVTI</vt:lpstr>
      <vt:lpstr>,,Historia kartki papieru- rady na odpady"</vt:lpstr>
      <vt:lpstr>Spis treści</vt:lpstr>
      <vt:lpstr>Historia produkcji kartki papieru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Zakończenie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740</cp:revision>
  <dcterms:created xsi:type="dcterms:W3CDTF">2022-10-05T17:43:34Z</dcterms:created>
  <dcterms:modified xsi:type="dcterms:W3CDTF">2022-10-07T14:29:29Z</dcterms:modified>
</cp:coreProperties>
</file>